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layout11.xml" ContentType="application/vnd.openxmlformats-officedocument.drawingml.diagramLayout+xml"/>
  <Override PartName="/ppt/diagrams/drawing5.xml" ContentType="application/vnd.ms-office.drawingml.diagramDrawing+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colors10.xml" ContentType="application/vnd.openxmlformats-officedocument.drawingml.diagramColor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6.xml" ContentType="application/vnd.ms-office.drawingml.diagramDrawing+xml"/>
  <Override PartName="/ppt/diagrams/drawing1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 id="265" r:id="rId10"/>
    <p:sldId id="303" r:id="rId11"/>
    <p:sldId id="266" r:id="rId12"/>
    <p:sldId id="269" r:id="rId13"/>
    <p:sldId id="267" r:id="rId14"/>
    <p:sldId id="268"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8" r:id="rId29"/>
    <p:sldId id="284" r:id="rId30"/>
    <p:sldId id="285" r:id="rId31"/>
    <p:sldId id="286" r:id="rId32"/>
    <p:sldId id="287" r:id="rId33"/>
    <p:sldId id="290" r:id="rId34"/>
    <p:sldId id="291" r:id="rId35"/>
    <p:sldId id="294" r:id="rId36"/>
    <p:sldId id="295" r:id="rId37"/>
    <p:sldId id="296" r:id="rId38"/>
    <p:sldId id="297" r:id="rId39"/>
    <p:sldId id="298" r:id="rId40"/>
    <p:sldId id="299" r:id="rId41"/>
    <p:sldId id="300" r:id="rId42"/>
    <p:sldId id="301" r:id="rId43"/>
    <p:sldId id="302" r:id="rId44"/>
    <p:sldId id="292" r:id="rId4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24" autoAdjust="0"/>
  </p:normalViewPr>
  <p:slideViewPr>
    <p:cSldViewPr>
      <p:cViewPr varScale="1">
        <p:scale>
          <a:sx n="110" d="100"/>
          <a:sy n="110" d="100"/>
        </p:scale>
        <p:origin x="-164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6CC062-6DF7-4215-878C-03448035DE2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89AF4A24-24F6-4896-BF92-6F5B8A6AB3CC}">
      <dgm:prSet phldrT="[Текст]"/>
      <dgm:spPr/>
      <dgm:t>
        <a:bodyPr/>
        <a:lstStyle/>
        <a:p>
          <a:r>
            <a:rPr lang="ru-RU" dirty="0" smtClean="0"/>
            <a:t>Физические качества</a:t>
          </a:r>
          <a:endParaRPr lang="ru-RU" dirty="0"/>
        </a:p>
      </dgm:t>
    </dgm:pt>
    <dgm:pt modelId="{A96912A5-A0F0-4586-8C4F-5D85A1014B99}" type="parTrans" cxnId="{E1F6CADC-5049-4DE3-AB00-8620A1BC44EC}">
      <dgm:prSet/>
      <dgm:spPr/>
      <dgm:t>
        <a:bodyPr/>
        <a:lstStyle/>
        <a:p>
          <a:endParaRPr lang="ru-RU"/>
        </a:p>
      </dgm:t>
    </dgm:pt>
    <dgm:pt modelId="{2D245411-C41A-44E0-801C-D24FA044E140}" type="sibTrans" cxnId="{E1F6CADC-5049-4DE3-AB00-8620A1BC44EC}">
      <dgm:prSet/>
      <dgm:spPr/>
      <dgm:t>
        <a:bodyPr/>
        <a:lstStyle/>
        <a:p>
          <a:endParaRPr lang="ru-RU"/>
        </a:p>
      </dgm:t>
    </dgm:pt>
    <dgm:pt modelId="{B13D7D63-8DD6-4529-8EBF-8F164F643992}">
      <dgm:prSet phldrT="[Текст]"/>
      <dgm:spPr/>
      <dgm:t>
        <a:bodyPr/>
        <a:lstStyle/>
        <a:p>
          <a:r>
            <a:rPr lang="ru-RU" dirty="0" smtClean="0"/>
            <a:t>аэробная выносливость</a:t>
          </a:r>
          <a:endParaRPr lang="ru-RU" dirty="0"/>
        </a:p>
      </dgm:t>
    </dgm:pt>
    <dgm:pt modelId="{469C2766-607A-4CCD-B828-8DCEC60FE4EC}" type="parTrans" cxnId="{61886579-421A-46D1-ADFA-41477522A4C3}">
      <dgm:prSet/>
      <dgm:spPr/>
      <dgm:t>
        <a:bodyPr/>
        <a:lstStyle/>
        <a:p>
          <a:endParaRPr lang="ru-RU"/>
        </a:p>
      </dgm:t>
    </dgm:pt>
    <dgm:pt modelId="{DD586438-447F-4091-9778-04F7BA98FCDD}" type="sibTrans" cxnId="{61886579-421A-46D1-ADFA-41477522A4C3}">
      <dgm:prSet/>
      <dgm:spPr/>
      <dgm:t>
        <a:bodyPr/>
        <a:lstStyle/>
        <a:p>
          <a:endParaRPr lang="ru-RU"/>
        </a:p>
      </dgm:t>
    </dgm:pt>
    <dgm:pt modelId="{6592ABAE-C265-4C90-870F-CB303329BACA}">
      <dgm:prSet phldrT="[Текст]"/>
      <dgm:spPr/>
      <dgm:t>
        <a:bodyPr/>
        <a:lstStyle/>
        <a:p>
          <a:r>
            <a:rPr lang="ru-RU" dirty="0" smtClean="0"/>
            <a:t>способность работать на пределе</a:t>
          </a:r>
          <a:endParaRPr lang="ru-RU" dirty="0"/>
        </a:p>
      </dgm:t>
    </dgm:pt>
    <dgm:pt modelId="{174A5618-930D-4CB3-8D23-4E9C33D45EF7}" type="parTrans" cxnId="{7FC08B65-9ED9-4EE1-8484-11D33238DDC0}">
      <dgm:prSet/>
      <dgm:spPr/>
      <dgm:t>
        <a:bodyPr/>
        <a:lstStyle/>
        <a:p>
          <a:endParaRPr lang="ru-RU"/>
        </a:p>
      </dgm:t>
    </dgm:pt>
    <dgm:pt modelId="{C87CAFE9-4368-424E-BC70-0FB876CC2753}" type="sibTrans" cxnId="{7FC08B65-9ED9-4EE1-8484-11D33238DDC0}">
      <dgm:prSet/>
      <dgm:spPr/>
      <dgm:t>
        <a:bodyPr/>
        <a:lstStyle/>
        <a:p>
          <a:endParaRPr lang="ru-RU"/>
        </a:p>
      </dgm:t>
    </dgm:pt>
    <dgm:pt modelId="{B9FD6DF2-974F-4CA7-9369-623AEB75BC77}">
      <dgm:prSet phldrT="[Текст]"/>
      <dgm:spPr/>
      <dgm:t>
        <a:bodyPr/>
        <a:lstStyle/>
        <a:p>
          <a:r>
            <a:rPr lang="ru-RU" dirty="0" smtClean="0"/>
            <a:t>Оборудование</a:t>
          </a:r>
          <a:endParaRPr lang="ru-RU" dirty="0"/>
        </a:p>
      </dgm:t>
    </dgm:pt>
    <dgm:pt modelId="{D1A06115-97F0-4439-8830-6805D53A5D4C}" type="parTrans" cxnId="{A16E562B-ECD2-488B-94B8-23FD9CFF4043}">
      <dgm:prSet/>
      <dgm:spPr/>
      <dgm:t>
        <a:bodyPr/>
        <a:lstStyle/>
        <a:p>
          <a:endParaRPr lang="ru-RU"/>
        </a:p>
      </dgm:t>
    </dgm:pt>
    <dgm:pt modelId="{37F79020-60D4-4308-8C9B-36876594BB53}" type="sibTrans" cxnId="{A16E562B-ECD2-488B-94B8-23FD9CFF4043}">
      <dgm:prSet/>
      <dgm:spPr/>
      <dgm:t>
        <a:bodyPr/>
        <a:lstStyle/>
        <a:p>
          <a:endParaRPr lang="ru-RU"/>
        </a:p>
      </dgm:t>
    </dgm:pt>
    <dgm:pt modelId="{9822552F-DB5B-449F-BBF0-BAC11B3601C0}">
      <dgm:prSet phldrT="[Текст]"/>
      <dgm:spPr/>
      <dgm:t>
        <a:bodyPr/>
        <a:lstStyle/>
        <a:p>
          <a:r>
            <a:rPr lang="ru-RU" dirty="0" smtClean="0"/>
            <a:t>стандартная атлетическая дорожка </a:t>
          </a:r>
          <a:endParaRPr lang="ru-RU" dirty="0"/>
        </a:p>
      </dgm:t>
    </dgm:pt>
    <dgm:pt modelId="{A2A3E1FC-CC71-476F-8449-958AF7CC2426}" type="parTrans" cxnId="{2735385A-6BDB-4EA8-ADF2-D651C073B4A6}">
      <dgm:prSet/>
      <dgm:spPr/>
      <dgm:t>
        <a:bodyPr/>
        <a:lstStyle/>
        <a:p>
          <a:endParaRPr lang="ru-RU"/>
        </a:p>
      </dgm:t>
    </dgm:pt>
    <dgm:pt modelId="{D83855E4-8B8E-4C5C-8D97-9BC57F9980D5}" type="sibTrans" cxnId="{2735385A-6BDB-4EA8-ADF2-D651C073B4A6}">
      <dgm:prSet/>
      <dgm:spPr/>
      <dgm:t>
        <a:bodyPr/>
        <a:lstStyle/>
        <a:p>
          <a:endParaRPr lang="ru-RU"/>
        </a:p>
      </dgm:t>
    </dgm:pt>
    <dgm:pt modelId="{951338E3-605C-4818-9B8F-5A766003BBDD}">
      <dgm:prSet phldrT="[Текст]"/>
      <dgm:spPr/>
      <dgm:t>
        <a:bodyPr/>
        <a:lstStyle/>
        <a:p>
          <a:r>
            <a:rPr lang="ru-RU" dirty="0" smtClean="0"/>
            <a:t>секундомер</a:t>
          </a:r>
          <a:endParaRPr lang="ru-RU" dirty="0"/>
        </a:p>
      </dgm:t>
    </dgm:pt>
    <dgm:pt modelId="{382E146A-4504-4D72-A85A-16F90864BF1A}" type="parTrans" cxnId="{A903A128-8017-4759-8514-CC173A3FECC7}">
      <dgm:prSet/>
      <dgm:spPr/>
      <dgm:t>
        <a:bodyPr/>
        <a:lstStyle/>
        <a:p>
          <a:endParaRPr lang="ru-RU"/>
        </a:p>
      </dgm:t>
    </dgm:pt>
    <dgm:pt modelId="{F4FE8C9C-A2E5-4F98-B127-B8D9674AA25F}" type="sibTrans" cxnId="{A903A128-8017-4759-8514-CC173A3FECC7}">
      <dgm:prSet/>
      <dgm:spPr/>
      <dgm:t>
        <a:bodyPr/>
        <a:lstStyle/>
        <a:p>
          <a:endParaRPr lang="ru-RU"/>
        </a:p>
      </dgm:t>
    </dgm:pt>
    <dgm:pt modelId="{9C4D5E48-0C56-4B23-B59B-D91B95EDD397}">
      <dgm:prSet phldrT="[Текст]"/>
      <dgm:spPr/>
      <dgm:t>
        <a:bodyPr/>
        <a:lstStyle/>
        <a:p>
          <a:r>
            <a:rPr lang="ru-RU" dirty="0" smtClean="0"/>
            <a:t>Разминка</a:t>
          </a:r>
          <a:endParaRPr lang="ru-RU" dirty="0"/>
        </a:p>
      </dgm:t>
    </dgm:pt>
    <dgm:pt modelId="{2D8124F4-9702-494E-97AD-BFC21103E774}" type="parTrans" cxnId="{19A9DB7B-FA4B-45F5-96C2-FDA1FDFEACB3}">
      <dgm:prSet/>
      <dgm:spPr/>
      <dgm:t>
        <a:bodyPr/>
        <a:lstStyle/>
        <a:p>
          <a:endParaRPr lang="ru-RU"/>
        </a:p>
      </dgm:t>
    </dgm:pt>
    <dgm:pt modelId="{445BE518-A9F1-4F66-91AE-813BECD6DD1D}" type="sibTrans" cxnId="{19A9DB7B-FA4B-45F5-96C2-FDA1FDFEACB3}">
      <dgm:prSet/>
      <dgm:spPr/>
      <dgm:t>
        <a:bodyPr/>
        <a:lstStyle/>
        <a:p>
          <a:endParaRPr lang="ru-RU"/>
        </a:p>
      </dgm:t>
    </dgm:pt>
    <dgm:pt modelId="{0A7D49C3-ABCC-40ED-AA54-F6C1B217B28E}">
      <dgm:prSet phldrT="[Текст]"/>
      <dgm:spPr/>
      <dgm:t>
        <a:bodyPr/>
        <a:lstStyle/>
        <a:p>
          <a:r>
            <a:rPr lang="ru-RU" dirty="0" smtClean="0"/>
            <a:t>так как это упражнение является первым в списке, очень важно, чтобы оно проводилось после хорошей разминки. Разминка проводится в два этапа: 30 минут общей разминки и 10-15 минут бега с ускорениями. </a:t>
          </a:r>
          <a:endParaRPr lang="ru-RU" dirty="0"/>
        </a:p>
      </dgm:t>
    </dgm:pt>
    <dgm:pt modelId="{734B2DBD-9128-4243-86B8-53A37601EB30}" type="parTrans" cxnId="{9D1BBE81-B613-4EC4-8AC0-61F919F2E7D0}">
      <dgm:prSet/>
      <dgm:spPr/>
      <dgm:t>
        <a:bodyPr/>
        <a:lstStyle/>
        <a:p>
          <a:endParaRPr lang="ru-RU"/>
        </a:p>
      </dgm:t>
    </dgm:pt>
    <dgm:pt modelId="{97518CEA-E4DC-44DE-A3E4-7F9B3EEFE050}" type="sibTrans" cxnId="{9D1BBE81-B613-4EC4-8AC0-61F919F2E7D0}">
      <dgm:prSet/>
      <dgm:spPr/>
      <dgm:t>
        <a:bodyPr/>
        <a:lstStyle/>
        <a:p>
          <a:endParaRPr lang="ru-RU"/>
        </a:p>
      </dgm:t>
    </dgm:pt>
    <dgm:pt modelId="{28B72A8C-931E-4FB6-A70E-634300AF08C4}" type="pres">
      <dgm:prSet presAssocID="{AC6CC062-6DF7-4215-878C-03448035DE28}" presName="linearFlow" presStyleCnt="0">
        <dgm:presLayoutVars>
          <dgm:dir/>
          <dgm:animLvl val="lvl"/>
          <dgm:resizeHandles val="exact"/>
        </dgm:presLayoutVars>
      </dgm:prSet>
      <dgm:spPr/>
      <dgm:t>
        <a:bodyPr/>
        <a:lstStyle/>
        <a:p>
          <a:endParaRPr lang="ru-RU"/>
        </a:p>
      </dgm:t>
    </dgm:pt>
    <dgm:pt modelId="{F50123DE-0584-4C86-B832-F6BFDEF774B9}" type="pres">
      <dgm:prSet presAssocID="{89AF4A24-24F6-4896-BF92-6F5B8A6AB3CC}" presName="composite" presStyleCnt="0"/>
      <dgm:spPr/>
    </dgm:pt>
    <dgm:pt modelId="{3BC811F4-6AD2-4F1C-B5C3-15E12644D761}" type="pres">
      <dgm:prSet presAssocID="{89AF4A24-24F6-4896-BF92-6F5B8A6AB3CC}" presName="parentText" presStyleLbl="alignNode1" presStyleIdx="0" presStyleCnt="3">
        <dgm:presLayoutVars>
          <dgm:chMax val="1"/>
          <dgm:bulletEnabled val="1"/>
        </dgm:presLayoutVars>
      </dgm:prSet>
      <dgm:spPr/>
      <dgm:t>
        <a:bodyPr/>
        <a:lstStyle/>
        <a:p>
          <a:endParaRPr lang="ru-RU"/>
        </a:p>
      </dgm:t>
    </dgm:pt>
    <dgm:pt modelId="{C660B287-16E0-4913-BB27-2877E5FFB70F}" type="pres">
      <dgm:prSet presAssocID="{89AF4A24-24F6-4896-BF92-6F5B8A6AB3CC}" presName="descendantText" presStyleLbl="alignAcc1" presStyleIdx="0" presStyleCnt="3">
        <dgm:presLayoutVars>
          <dgm:bulletEnabled val="1"/>
        </dgm:presLayoutVars>
      </dgm:prSet>
      <dgm:spPr/>
      <dgm:t>
        <a:bodyPr/>
        <a:lstStyle/>
        <a:p>
          <a:endParaRPr lang="ru-RU"/>
        </a:p>
      </dgm:t>
    </dgm:pt>
    <dgm:pt modelId="{0FC14941-F0BB-430A-A2D2-301C20BD4CC3}" type="pres">
      <dgm:prSet presAssocID="{2D245411-C41A-44E0-801C-D24FA044E140}" presName="sp" presStyleCnt="0"/>
      <dgm:spPr/>
    </dgm:pt>
    <dgm:pt modelId="{2B32B1DD-29BF-46DE-9DDB-BEA3723DB3A5}" type="pres">
      <dgm:prSet presAssocID="{B9FD6DF2-974F-4CA7-9369-623AEB75BC77}" presName="composite" presStyleCnt="0"/>
      <dgm:spPr/>
    </dgm:pt>
    <dgm:pt modelId="{24C879FA-326A-471B-AF88-2923D899C1BC}" type="pres">
      <dgm:prSet presAssocID="{B9FD6DF2-974F-4CA7-9369-623AEB75BC77}" presName="parentText" presStyleLbl="alignNode1" presStyleIdx="1" presStyleCnt="3">
        <dgm:presLayoutVars>
          <dgm:chMax val="1"/>
          <dgm:bulletEnabled val="1"/>
        </dgm:presLayoutVars>
      </dgm:prSet>
      <dgm:spPr/>
      <dgm:t>
        <a:bodyPr/>
        <a:lstStyle/>
        <a:p>
          <a:endParaRPr lang="ru-RU"/>
        </a:p>
      </dgm:t>
    </dgm:pt>
    <dgm:pt modelId="{25C99C38-6744-49D6-A654-7D33DAE30076}" type="pres">
      <dgm:prSet presAssocID="{B9FD6DF2-974F-4CA7-9369-623AEB75BC77}" presName="descendantText" presStyleLbl="alignAcc1" presStyleIdx="1" presStyleCnt="3">
        <dgm:presLayoutVars>
          <dgm:bulletEnabled val="1"/>
        </dgm:presLayoutVars>
      </dgm:prSet>
      <dgm:spPr/>
      <dgm:t>
        <a:bodyPr/>
        <a:lstStyle/>
        <a:p>
          <a:endParaRPr lang="ru-RU"/>
        </a:p>
      </dgm:t>
    </dgm:pt>
    <dgm:pt modelId="{17D3C6F5-E39D-42CC-9C1C-88F3C98F8B2F}" type="pres">
      <dgm:prSet presAssocID="{37F79020-60D4-4308-8C9B-36876594BB53}" presName="sp" presStyleCnt="0"/>
      <dgm:spPr/>
    </dgm:pt>
    <dgm:pt modelId="{D2E4654F-69D2-43BA-A1DA-881E88D30577}" type="pres">
      <dgm:prSet presAssocID="{9C4D5E48-0C56-4B23-B59B-D91B95EDD397}" presName="composite" presStyleCnt="0"/>
      <dgm:spPr/>
    </dgm:pt>
    <dgm:pt modelId="{A74287B8-09DB-4C25-83F7-FE3EEEFD8D47}" type="pres">
      <dgm:prSet presAssocID="{9C4D5E48-0C56-4B23-B59B-D91B95EDD397}" presName="parentText" presStyleLbl="alignNode1" presStyleIdx="2" presStyleCnt="3">
        <dgm:presLayoutVars>
          <dgm:chMax val="1"/>
          <dgm:bulletEnabled val="1"/>
        </dgm:presLayoutVars>
      </dgm:prSet>
      <dgm:spPr/>
      <dgm:t>
        <a:bodyPr/>
        <a:lstStyle/>
        <a:p>
          <a:endParaRPr lang="ru-RU"/>
        </a:p>
      </dgm:t>
    </dgm:pt>
    <dgm:pt modelId="{4BE9E5AE-1344-4D0C-847E-E4E8508988AE}" type="pres">
      <dgm:prSet presAssocID="{9C4D5E48-0C56-4B23-B59B-D91B95EDD397}" presName="descendantText" presStyleLbl="alignAcc1" presStyleIdx="2" presStyleCnt="3">
        <dgm:presLayoutVars>
          <dgm:bulletEnabled val="1"/>
        </dgm:presLayoutVars>
      </dgm:prSet>
      <dgm:spPr/>
      <dgm:t>
        <a:bodyPr/>
        <a:lstStyle/>
        <a:p>
          <a:endParaRPr lang="ru-RU"/>
        </a:p>
      </dgm:t>
    </dgm:pt>
  </dgm:ptLst>
  <dgm:cxnLst>
    <dgm:cxn modelId="{418DCA15-9C9E-406A-BD1E-589275B9D830}" type="presOf" srcId="{9822552F-DB5B-449F-BBF0-BAC11B3601C0}" destId="{25C99C38-6744-49D6-A654-7D33DAE30076}" srcOrd="0" destOrd="0" presId="urn:microsoft.com/office/officeart/2005/8/layout/chevron2"/>
    <dgm:cxn modelId="{A16E562B-ECD2-488B-94B8-23FD9CFF4043}" srcId="{AC6CC062-6DF7-4215-878C-03448035DE28}" destId="{B9FD6DF2-974F-4CA7-9369-623AEB75BC77}" srcOrd="1" destOrd="0" parTransId="{D1A06115-97F0-4439-8830-6805D53A5D4C}" sibTransId="{37F79020-60D4-4308-8C9B-36876594BB53}"/>
    <dgm:cxn modelId="{61886579-421A-46D1-ADFA-41477522A4C3}" srcId="{89AF4A24-24F6-4896-BF92-6F5B8A6AB3CC}" destId="{B13D7D63-8DD6-4529-8EBF-8F164F643992}" srcOrd="0" destOrd="0" parTransId="{469C2766-607A-4CCD-B828-8DCEC60FE4EC}" sibTransId="{DD586438-447F-4091-9778-04F7BA98FCDD}"/>
    <dgm:cxn modelId="{7FC08B65-9ED9-4EE1-8484-11D33238DDC0}" srcId="{89AF4A24-24F6-4896-BF92-6F5B8A6AB3CC}" destId="{6592ABAE-C265-4C90-870F-CB303329BACA}" srcOrd="1" destOrd="0" parTransId="{174A5618-930D-4CB3-8D23-4E9C33D45EF7}" sibTransId="{C87CAFE9-4368-424E-BC70-0FB876CC2753}"/>
    <dgm:cxn modelId="{50F41E6D-0C30-4D3F-906E-45F2EAA14D16}" type="presOf" srcId="{B9FD6DF2-974F-4CA7-9369-623AEB75BC77}" destId="{24C879FA-326A-471B-AF88-2923D899C1BC}" srcOrd="0" destOrd="0" presId="urn:microsoft.com/office/officeart/2005/8/layout/chevron2"/>
    <dgm:cxn modelId="{2735385A-6BDB-4EA8-ADF2-D651C073B4A6}" srcId="{B9FD6DF2-974F-4CA7-9369-623AEB75BC77}" destId="{9822552F-DB5B-449F-BBF0-BAC11B3601C0}" srcOrd="0" destOrd="0" parTransId="{A2A3E1FC-CC71-476F-8449-958AF7CC2426}" sibTransId="{D83855E4-8B8E-4C5C-8D97-9BC57F9980D5}"/>
    <dgm:cxn modelId="{74F05247-EDC9-4A1D-85BA-45EA8D6C3A79}" type="presOf" srcId="{89AF4A24-24F6-4896-BF92-6F5B8A6AB3CC}" destId="{3BC811F4-6AD2-4F1C-B5C3-15E12644D761}" srcOrd="0" destOrd="0" presId="urn:microsoft.com/office/officeart/2005/8/layout/chevron2"/>
    <dgm:cxn modelId="{19A9DB7B-FA4B-45F5-96C2-FDA1FDFEACB3}" srcId="{AC6CC062-6DF7-4215-878C-03448035DE28}" destId="{9C4D5E48-0C56-4B23-B59B-D91B95EDD397}" srcOrd="2" destOrd="0" parTransId="{2D8124F4-9702-494E-97AD-BFC21103E774}" sibTransId="{445BE518-A9F1-4F66-91AE-813BECD6DD1D}"/>
    <dgm:cxn modelId="{63FC0C85-31EF-44B3-A6C8-4461AFBEDFD6}" type="presOf" srcId="{0A7D49C3-ABCC-40ED-AA54-F6C1B217B28E}" destId="{4BE9E5AE-1344-4D0C-847E-E4E8508988AE}" srcOrd="0" destOrd="0" presId="urn:microsoft.com/office/officeart/2005/8/layout/chevron2"/>
    <dgm:cxn modelId="{E1F6CADC-5049-4DE3-AB00-8620A1BC44EC}" srcId="{AC6CC062-6DF7-4215-878C-03448035DE28}" destId="{89AF4A24-24F6-4896-BF92-6F5B8A6AB3CC}" srcOrd="0" destOrd="0" parTransId="{A96912A5-A0F0-4586-8C4F-5D85A1014B99}" sibTransId="{2D245411-C41A-44E0-801C-D24FA044E140}"/>
    <dgm:cxn modelId="{D315BD4A-9C54-4A78-A7AE-D152AC5B8E9F}" type="presOf" srcId="{AC6CC062-6DF7-4215-878C-03448035DE28}" destId="{28B72A8C-931E-4FB6-A70E-634300AF08C4}" srcOrd="0" destOrd="0" presId="urn:microsoft.com/office/officeart/2005/8/layout/chevron2"/>
    <dgm:cxn modelId="{6155A05F-8329-4E88-9DBE-41F2E1C362F2}" type="presOf" srcId="{951338E3-605C-4818-9B8F-5A766003BBDD}" destId="{25C99C38-6744-49D6-A654-7D33DAE30076}" srcOrd="0" destOrd="1" presId="urn:microsoft.com/office/officeart/2005/8/layout/chevron2"/>
    <dgm:cxn modelId="{A903A128-8017-4759-8514-CC173A3FECC7}" srcId="{B9FD6DF2-974F-4CA7-9369-623AEB75BC77}" destId="{951338E3-605C-4818-9B8F-5A766003BBDD}" srcOrd="1" destOrd="0" parTransId="{382E146A-4504-4D72-A85A-16F90864BF1A}" sibTransId="{F4FE8C9C-A2E5-4F98-B127-B8D9674AA25F}"/>
    <dgm:cxn modelId="{66272518-E90E-4497-8DDB-7AC2EF97DCD2}" type="presOf" srcId="{6592ABAE-C265-4C90-870F-CB303329BACA}" destId="{C660B287-16E0-4913-BB27-2877E5FFB70F}" srcOrd="0" destOrd="1" presId="urn:microsoft.com/office/officeart/2005/8/layout/chevron2"/>
    <dgm:cxn modelId="{9D1BBE81-B613-4EC4-8AC0-61F919F2E7D0}" srcId="{9C4D5E48-0C56-4B23-B59B-D91B95EDD397}" destId="{0A7D49C3-ABCC-40ED-AA54-F6C1B217B28E}" srcOrd="0" destOrd="0" parTransId="{734B2DBD-9128-4243-86B8-53A37601EB30}" sibTransId="{97518CEA-E4DC-44DE-A3E4-7F9B3EEFE050}"/>
    <dgm:cxn modelId="{61CA8024-4B45-4B6B-81D7-2FF77F9DF89F}" type="presOf" srcId="{B13D7D63-8DD6-4529-8EBF-8F164F643992}" destId="{C660B287-16E0-4913-BB27-2877E5FFB70F}" srcOrd="0" destOrd="0" presId="urn:microsoft.com/office/officeart/2005/8/layout/chevron2"/>
    <dgm:cxn modelId="{E8FA5DC3-0F0A-49E8-80FD-6FA91BE1397A}" type="presOf" srcId="{9C4D5E48-0C56-4B23-B59B-D91B95EDD397}" destId="{A74287B8-09DB-4C25-83F7-FE3EEEFD8D47}" srcOrd="0" destOrd="0" presId="urn:microsoft.com/office/officeart/2005/8/layout/chevron2"/>
    <dgm:cxn modelId="{A68401DD-A36D-41FB-8A09-F39C305ED301}" type="presParOf" srcId="{28B72A8C-931E-4FB6-A70E-634300AF08C4}" destId="{F50123DE-0584-4C86-B832-F6BFDEF774B9}" srcOrd="0" destOrd="0" presId="urn:microsoft.com/office/officeart/2005/8/layout/chevron2"/>
    <dgm:cxn modelId="{F3EF43AC-925C-4475-9483-1B2F8071B500}" type="presParOf" srcId="{F50123DE-0584-4C86-B832-F6BFDEF774B9}" destId="{3BC811F4-6AD2-4F1C-B5C3-15E12644D761}" srcOrd="0" destOrd="0" presId="urn:microsoft.com/office/officeart/2005/8/layout/chevron2"/>
    <dgm:cxn modelId="{FED430A8-004D-453C-9402-16181415E414}" type="presParOf" srcId="{F50123DE-0584-4C86-B832-F6BFDEF774B9}" destId="{C660B287-16E0-4913-BB27-2877E5FFB70F}" srcOrd="1" destOrd="0" presId="urn:microsoft.com/office/officeart/2005/8/layout/chevron2"/>
    <dgm:cxn modelId="{3D99E36B-C7EC-4404-BCCF-66792D9A11E0}" type="presParOf" srcId="{28B72A8C-931E-4FB6-A70E-634300AF08C4}" destId="{0FC14941-F0BB-430A-A2D2-301C20BD4CC3}" srcOrd="1" destOrd="0" presId="urn:microsoft.com/office/officeart/2005/8/layout/chevron2"/>
    <dgm:cxn modelId="{A572DDFB-2A50-42B8-95D4-9305C7B384E7}" type="presParOf" srcId="{28B72A8C-931E-4FB6-A70E-634300AF08C4}" destId="{2B32B1DD-29BF-46DE-9DDB-BEA3723DB3A5}" srcOrd="2" destOrd="0" presId="urn:microsoft.com/office/officeart/2005/8/layout/chevron2"/>
    <dgm:cxn modelId="{1E037B09-F762-403D-9C87-2D8BD742B872}" type="presParOf" srcId="{2B32B1DD-29BF-46DE-9DDB-BEA3723DB3A5}" destId="{24C879FA-326A-471B-AF88-2923D899C1BC}" srcOrd="0" destOrd="0" presId="urn:microsoft.com/office/officeart/2005/8/layout/chevron2"/>
    <dgm:cxn modelId="{2B0F311E-642A-4D57-8979-3E90566035A1}" type="presParOf" srcId="{2B32B1DD-29BF-46DE-9DDB-BEA3723DB3A5}" destId="{25C99C38-6744-49D6-A654-7D33DAE30076}" srcOrd="1" destOrd="0" presId="urn:microsoft.com/office/officeart/2005/8/layout/chevron2"/>
    <dgm:cxn modelId="{C15ECEDB-5B46-4820-9435-AB3873261638}" type="presParOf" srcId="{28B72A8C-931E-4FB6-A70E-634300AF08C4}" destId="{17D3C6F5-E39D-42CC-9C1C-88F3C98F8B2F}" srcOrd="3" destOrd="0" presId="urn:microsoft.com/office/officeart/2005/8/layout/chevron2"/>
    <dgm:cxn modelId="{62401F39-54D2-45FB-9D85-4DC0240B79C1}" type="presParOf" srcId="{28B72A8C-931E-4FB6-A70E-634300AF08C4}" destId="{D2E4654F-69D2-43BA-A1DA-881E88D30577}" srcOrd="4" destOrd="0" presId="urn:microsoft.com/office/officeart/2005/8/layout/chevron2"/>
    <dgm:cxn modelId="{FA8A0F06-AFA0-47BF-9D99-CAD81D0F7E17}" type="presParOf" srcId="{D2E4654F-69D2-43BA-A1DA-881E88D30577}" destId="{A74287B8-09DB-4C25-83F7-FE3EEEFD8D47}" srcOrd="0" destOrd="0" presId="urn:microsoft.com/office/officeart/2005/8/layout/chevron2"/>
    <dgm:cxn modelId="{3BF83543-39C6-4667-BD2B-6A158B4A25A6}" type="presParOf" srcId="{D2E4654F-69D2-43BA-A1DA-881E88D30577}" destId="{4BE9E5AE-1344-4D0C-847E-E4E8508988AE}"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815D941-0853-455F-B053-4FF8520E273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73D43BDD-98CE-4466-8644-30243ACB069D}">
      <dgm:prSet phldrT="[Текст]"/>
      <dgm:spPr/>
      <dgm:t>
        <a:bodyPr/>
        <a:lstStyle/>
        <a:p>
          <a:r>
            <a:rPr lang="ru-RU" dirty="0" smtClean="0"/>
            <a:t>Физические качества</a:t>
          </a:r>
          <a:endParaRPr lang="ru-RU" dirty="0"/>
        </a:p>
      </dgm:t>
    </dgm:pt>
    <dgm:pt modelId="{BD15BC41-1A56-4078-94A4-A5D17A76E093}" type="parTrans" cxnId="{7C25645F-1664-454B-9452-0B96A9085A5C}">
      <dgm:prSet/>
      <dgm:spPr/>
      <dgm:t>
        <a:bodyPr/>
        <a:lstStyle/>
        <a:p>
          <a:endParaRPr lang="ru-RU"/>
        </a:p>
      </dgm:t>
    </dgm:pt>
    <dgm:pt modelId="{845A4638-4E1A-4F1D-BEE6-0CC3975B2B7E}" type="sibTrans" cxnId="{7C25645F-1664-454B-9452-0B96A9085A5C}">
      <dgm:prSet/>
      <dgm:spPr/>
      <dgm:t>
        <a:bodyPr/>
        <a:lstStyle/>
        <a:p>
          <a:endParaRPr lang="ru-RU"/>
        </a:p>
      </dgm:t>
    </dgm:pt>
    <dgm:pt modelId="{8B2E2DCD-DE08-49DF-9A58-46623C2877CD}">
      <dgm:prSet phldrT="[Текст]"/>
      <dgm:spPr/>
      <dgm:t>
        <a:bodyPr/>
        <a:lstStyle/>
        <a:p>
          <a:r>
            <a:rPr lang="ru-RU" dirty="0" smtClean="0"/>
            <a:t>субмаксимальная сила мышц-разгибателей ног</a:t>
          </a:r>
          <a:endParaRPr lang="ru-RU" dirty="0"/>
        </a:p>
      </dgm:t>
    </dgm:pt>
    <dgm:pt modelId="{F36EC887-10B7-403C-A2A5-5A7DA783D5ED}" type="parTrans" cxnId="{F7140909-E34D-4B55-A368-23798D1FA885}">
      <dgm:prSet/>
      <dgm:spPr/>
      <dgm:t>
        <a:bodyPr/>
        <a:lstStyle/>
        <a:p>
          <a:endParaRPr lang="ru-RU"/>
        </a:p>
      </dgm:t>
    </dgm:pt>
    <dgm:pt modelId="{A179D5D6-8DAD-4F92-A6D3-E71E317E4FC1}" type="sibTrans" cxnId="{F7140909-E34D-4B55-A368-23798D1FA885}">
      <dgm:prSet/>
      <dgm:spPr/>
      <dgm:t>
        <a:bodyPr/>
        <a:lstStyle/>
        <a:p>
          <a:endParaRPr lang="ru-RU"/>
        </a:p>
      </dgm:t>
    </dgm:pt>
    <dgm:pt modelId="{298D4163-4F23-4EEB-872E-D45CE3C86FA2}">
      <dgm:prSet phldrT="[Текст]"/>
      <dgm:spPr/>
      <dgm:t>
        <a:bodyPr/>
        <a:lstStyle/>
        <a:p>
          <a:r>
            <a:rPr lang="ru-RU" dirty="0" smtClean="0"/>
            <a:t>Оборудование</a:t>
          </a:r>
          <a:endParaRPr lang="ru-RU" dirty="0"/>
        </a:p>
      </dgm:t>
    </dgm:pt>
    <dgm:pt modelId="{44625FD1-3FB9-42DE-8FBC-90B5B94A7FB0}" type="parTrans" cxnId="{CEBB385E-BB92-44B8-9070-E2BBAE8C91B3}">
      <dgm:prSet/>
      <dgm:spPr/>
      <dgm:t>
        <a:bodyPr/>
        <a:lstStyle/>
        <a:p>
          <a:endParaRPr lang="ru-RU"/>
        </a:p>
      </dgm:t>
    </dgm:pt>
    <dgm:pt modelId="{32C10AFB-386E-4DD6-87B1-54D0E653FEDA}" type="sibTrans" cxnId="{CEBB385E-BB92-44B8-9070-E2BBAE8C91B3}">
      <dgm:prSet/>
      <dgm:spPr/>
      <dgm:t>
        <a:bodyPr/>
        <a:lstStyle/>
        <a:p>
          <a:endParaRPr lang="ru-RU"/>
        </a:p>
      </dgm:t>
    </dgm:pt>
    <dgm:pt modelId="{EF4265E7-EC31-43C6-89D1-AA81CC706F55}">
      <dgm:prSet phldrT="[Текст]"/>
      <dgm:spPr/>
      <dgm:t>
        <a:bodyPr/>
        <a:lstStyle/>
        <a:p>
          <a:r>
            <a:rPr lang="ru-RU" dirty="0" smtClean="0"/>
            <a:t>доска для приседа (под пятку), </a:t>
          </a:r>
          <a:endParaRPr lang="ru-RU" dirty="0"/>
        </a:p>
      </dgm:t>
    </dgm:pt>
    <dgm:pt modelId="{33A7AF21-2F8C-45B2-BD46-351F1F6A8499}" type="parTrans" cxnId="{32282FE8-B6D5-4072-BBAF-5E3571BEF712}">
      <dgm:prSet/>
      <dgm:spPr/>
      <dgm:t>
        <a:bodyPr/>
        <a:lstStyle/>
        <a:p>
          <a:endParaRPr lang="ru-RU"/>
        </a:p>
      </dgm:t>
    </dgm:pt>
    <dgm:pt modelId="{A69A29A2-36D7-4B99-91FF-41ED7B691D4C}" type="sibTrans" cxnId="{32282FE8-B6D5-4072-BBAF-5E3571BEF712}">
      <dgm:prSet/>
      <dgm:spPr/>
      <dgm:t>
        <a:bodyPr/>
        <a:lstStyle/>
        <a:p>
          <a:endParaRPr lang="ru-RU"/>
        </a:p>
      </dgm:t>
    </dgm:pt>
    <dgm:pt modelId="{1218F01C-E36A-4D6F-8EA6-B96B8C949FE4}">
      <dgm:prSet phldrT="[Текст]"/>
      <dgm:spPr/>
      <dgm:t>
        <a:bodyPr/>
        <a:lstStyle/>
        <a:p>
          <a:r>
            <a:rPr lang="ru-RU" dirty="0" smtClean="0"/>
            <a:t>Разминка</a:t>
          </a:r>
          <a:endParaRPr lang="ru-RU" dirty="0"/>
        </a:p>
      </dgm:t>
    </dgm:pt>
    <dgm:pt modelId="{0A04E6A0-5176-4F20-A82F-E362E0F20DCA}" type="parTrans" cxnId="{517FE72C-95B3-45E6-9E29-DEAAC90F7FE1}">
      <dgm:prSet/>
      <dgm:spPr/>
      <dgm:t>
        <a:bodyPr/>
        <a:lstStyle/>
        <a:p>
          <a:endParaRPr lang="ru-RU"/>
        </a:p>
      </dgm:t>
    </dgm:pt>
    <dgm:pt modelId="{7EABCA23-F0AF-4632-BC14-6184D3905ED2}" type="sibTrans" cxnId="{517FE72C-95B3-45E6-9E29-DEAAC90F7FE1}">
      <dgm:prSet/>
      <dgm:spPr/>
      <dgm:t>
        <a:bodyPr/>
        <a:lstStyle/>
        <a:p>
          <a:endParaRPr lang="ru-RU"/>
        </a:p>
      </dgm:t>
    </dgm:pt>
    <dgm:pt modelId="{855ABCDC-E76A-4220-BB23-A445ABC0BB47}">
      <dgm:prSet phldrT="[Текст]"/>
      <dgm:spPr/>
      <dgm:t>
        <a:bodyPr/>
        <a:lstStyle/>
        <a:p>
          <a:r>
            <a:rPr lang="ru-RU" dirty="0" smtClean="0"/>
            <a:t>разминка включена в часть данного теста</a:t>
          </a:r>
          <a:endParaRPr lang="ru-RU" dirty="0"/>
        </a:p>
      </dgm:t>
    </dgm:pt>
    <dgm:pt modelId="{A4FD515B-920C-4DD2-8AFF-01E2CC5645C4}" type="parTrans" cxnId="{764C2945-90ED-40DC-8005-EBD07322C26C}">
      <dgm:prSet/>
      <dgm:spPr/>
      <dgm:t>
        <a:bodyPr/>
        <a:lstStyle/>
        <a:p>
          <a:endParaRPr lang="ru-RU"/>
        </a:p>
      </dgm:t>
    </dgm:pt>
    <dgm:pt modelId="{6E7A0264-874E-4ADF-BB2C-CA55FB76E606}" type="sibTrans" cxnId="{764C2945-90ED-40DC-8005-EBD07322C26C}">
      <dgm:prSet/>
      <dgm:spPr/>
      <dgm:t>
        <a:bodyPr/>
        <a:lstStyle/>
        <a:p>
          <a:endParaRPr lang="ru-RU"/>
        </a:p>
      </dgm:t>
    </dgm:pt>
    <dgm:pt modelId="{4F6A4874-3A0F-4BBD-9C94-1B8072DA52C6}">
      <dgm:prSet phldrT="[Текст]"/>
      <dgm:spPr/>
      <dgm:t>
        <a:bodyPr/>
        <a:lstStyle/>
        <a:p>
          <a:r>
            <a:rPr lang="ru-RU" dirty="0" smtClean="0"/>
            <a:t>стандартный 20-килограммовый гриф,</a:t>
          </a:r>
          <a:endParaRPr lang="ru-RU" dirty="0"/>
        </a:p>
      </dgm:t>
    </dgm:pt>
    <dgm:pt modelId="{BFF8060F-C09B-4067-9CE9-80EA3DE47244}" type="parTrans" cxnId="{AED183FE-3DE1-44F2-A05C-DCC4E4D47ACD}">
      <dgm:prSet/>
      <dgm:spPr/>
      <dgm:t>
        <a:bodyPr/>
        <a:lstStyle/>
        <a:p>
          <a:endParaRPr lang="ru-RU"/>
        </a:p>
      </dgm:t>
    </dgm:pt>
    <dgm:pt modelId="{32C2BB54-4D29-423D-BAF1-4E962FB50218}" type="sibTrans" cxnId="{AED183FE-3DE1-44F2-A05C-DCC4E4D47ACD}">
      <dgm:prSet/>
      <dgm:spPr/>
      <dgm:t>
        <a:bodyPr/>
        <a:lstStyle/>
        <a:p>
          <a:endParaRPr lang="ru-RU"/>
        </a:p>
      </dgm:t>
    </dgm:pt>
    <dgm:pt modelId="{49B35D6F-0684-43A1-AAA6-0329E1F0D276}">
      <dgm:prSet phldrT="[Текст]"/>
      <dgm:spPr/>
      <dgm:t>
        <a:bodyPr/>
        <a:lstStyle/>
        <a:p>
          <a:r>
            <a:rPr lang="ru-RU" dirty="0" smtClean="0"/>
            <a:t> веса, тяжелоатлетический ремень.</a:t>
          </a:r>
          <a:endParaRPr lang="ru-RU" dirty="0"/>
        </a:p>
      </dgm:t>
    </dgm:pt>
    <dgm:pt modelId="{8DB90A28-7734-45D5-AFA7-8C5DC53F0EA3}" type="parTrans" cxnId="{6DAD1C0C-5781-4097-BF11-CE2A055306FD}">
      <dgm:prSet/>
      <dgm:spPr/>
      <dgm:t>
        <a:bodyPr/>
        <a:lstStyle/>
        <a:p>
          <a:endParaRPr lang="ru-RU"/>
        </a:p>
      </dgm:t>
    </dgm:pt>
    <dgm:pt modelId="{E4799B57-59DE-4B4E-84F7-13EFD9E5923B}" type="sibTrans" cxnId="{6DAD1C0C-5781-4097-BF11-CE2A055306FD}">
      <dgm:prSet/>
      <dgm:spPr/>
      <dgm:t>
        <a:bodyPr/>
        <a:lstStyle/>
        <a:p>
          <a:endParaRPr lang="ru-RU"/>
        </a:p>
      </dgm:t>
    </dgm:pt>
    <dgm:pt modelId="{C3FD7414-8F09-4CD5-8DD8-C4B6B6B4B7FD}" type="pres">
      <dgm:prSet presAssocID="{E815D941-0853-455F-B053-4FF8520E2730}" presName="linearFlow" presStyleCnt="0">
        <dgm:presLayoutVars>
          <dgm:dir/>
          <dgm:animLvl val="lvl"/>
          <dgm:resizeHandles val="exact"/>
        </dgm:presLayoutVars>
      </dgm:prSet>
      <dgm:spPr/>
      <dgm:t>
        <a:bodyPr/>
        <a:lstStyle/>
        <a:p>
          <a:endParaRPr lang="ru-RU"/>
        </a:p>
      </dgm:t>
    </dgm:pt>
    <dgm:pt modelId="{A537596E-36C4-4DED-836B-0FF7B6E49B0A}" type="pres">
      <dgm:prSet presAssocID="{73D43BDD-98CE-4466-8644-30243ACB069D}" presName="composite" presStyleCnt="0"/>
      <dgm:spPr/>
    </dgm:pt>
    <dgm:pt modelId="{88C27FCB-D2F2-465F-9FDC-A3270FE2F426}" type="pres">
      <dgm:prSet presAssocID="{73D43BDD-98CE-4466-8644-30243ACB069D}" presName="parentText" presStyleLbl="alignNode1" presStyleIdx="0" presStyleCnt="3">
        <dgm:presLayoutVars>
          <dgm:chMax val="1"/>
          <dgm:bulletEnabled val="1"/>
        </dgm:presLayoutVars>
      </dgm:prSet>
      <dgm:spPr/>
      <dgm:t>
        <a:bodyPr/>
        <a:lstStyle/>
        <a:p>
          <a:endParaRPr lang="ru-RU"/>
        </a:p>
      </dgm:t>
    </dgm:pt>
    <dgm:pt modelId="{5C5F8DA7-BB1B-4898-B7ED-6A66544F3677}" type="pres">
      <dgm:prSet presAssocID="{73D43BDD-98CE-4466-8644-30243ACB069D}" presName="descendantText" presStyleLbl="alignAcc1" presStyleIdx="0" presStyleCnt="3">
        <dgm:presLayoutVars>
          <dgm:bulletEnabled val="1"/>
        </dgm:presLayoutVars>
      </dgm:prSet>
      <dgm:spPr/>
      <dgm:t>
        <a:bodyPr/>
        <a:lstStyle/>
        <a:p>
          <a:endParaRPr lang="ru-RU"/>
        </a:p>
      </dgm:t>
    </dgm:pt>
    <dgm:pt modelId="{5927E817-83FB-46BC-AAF6-F7A6FA7D3529}" type="pres">
      <dgm:prSet presAssocID="{845A4638-4E1A-4F1D-BEE6-0CC3975B2B7E}" presName="sp" presStyleCnt="0"/>
      <dgm:spPr/>
    </dgm:pt>
    <dgm:pt modelId="{526043AC-0F59-49A0-8A75-B3166B8F32FD}" type="pres">
      <dgm:prSet presAssocID="{298D4163-4F23-4EEB-872E-D45CE3C86FA2}" presName="composite" presStyleCnt="0"/>
      <dgm:spPr/>
    </dgm:pt>
    <dgm:pt modelId="{8EE21309-7E44-46D2-86BE-7525DB89DCA0}" type="pres">
      <dgm:prSet presAssocID="{298D4163-4F23-4EEB-872E-D45CE3C86FA2}" presName="parentText" presStyleLbl="alignNode1" presStyleIdx="1" presStyleCnt="3">
        <dgm:presLayoutVars>
          <dgm:chMax val="1"/>
          <dgm:bulletEnabled val="1"/>
        </dgm:presLayoutVars>
      </dgm:prSet>
      <dgm:spPr/>
      <dgm:t>
        <a:bodyPr/>
        <a:lstStyle/>
        <a:p>
          <a:endParaRPr lang="ru-RU"/>
        </a:p>
      </dgm:t>
    </dgm:pt>
    <dgm:pt modelId="{EAD77845-B303-44E6-9AE7-1D8A76F9DDB5}" type="pres">
      <dgm:prSet presAssocID="{298D4163-4F23-4EEB-872E-D45CE3C86FA2}" presName="descendantText" presStyleLbl="alignAcc1" presStyleIdx="1" presStyleCnt="3">
        <dgm:presLayoutVars>
          <dgm:bulletEnabled val="1"/>
        </dgm:presLayoutVars>
      </dgm:prSet>
      <dgm:spPr/>
      <dgm:t>
        <a:bodyPr/>
        <a:lstStyle/>
        <a:p>
          <a:endParaRPr lang="ru-RU"/>
        </a:p>
      </dgm:t>
    </dgm:pt>
    <dgm:pt modelId="{393092ED-5448-4D19-9DAF-01BA55885724}" type="pres">
      <dgm:prSet presAssocID="{32C10AFB-386E-4DD6-87B1-54D0E653FEDA}" presName="sp" presStyleCnt="0"/>
      <dgm:spPr/>
    </dgm:pt>
    <dgm:pt modelId="{75A4EC54-4FD3-4C72-83DF-C8C71839491B}" type="pres">
      <dgm:prSet presAssocID="{1218F01C-E36A-4D6F-8EA6-B96B8C949FE4}" presName="composite" presStyleCnt="0"/>
      <dgm:spPr/>
    </dgm:pt>
    <dgm:pt modelId="{C0FED97F-774F-4A65-BBA4-7E1C90878066}" type="pres">
      <dgm:prSet presAssocID="{1218F01C-E36A-4D6F-8EA6-B96B8C949FE4}" presName="parentText" presStyleLbl="alignNode1" presStyleIdx="2" presStyleCnt="3">
        <dgm:presLayoutVars>
          <dgm:chMax val="1"/>
          <dgm:bulletEnabled val="1"/>
        </dgm:presLayoutVars>
      </dgm:prSet>
      <dgm:spPr/>
      <dgm:t>
        <a:bodyPr/>
        <a:lstStyle/>
        <a:p>
          <a:endParaRPr lang="ru-RU"/>
        </a:p>
      </dgm:t>
    </dgm:pt>
    <dgm:pt modelId="{2D06D618-E6F1-4686-B5DB-5C252CFB00D1}" type="pres">
      <dgm:prSet presAssocID="{1218F01C-E36A-4D6F-8EA6-B96B8C949FE4}" presName="descendantText" presStyleLbl="alignAcc1" presStyleIdx="2" presStyleCnt="3">
        <dgm:presLayoutVars>
          <dgm:bulletEnabled val="1"/>
        </dgm:presLayoutVars>
      </dgm:prSet>
      <dgm:spPr/>
      <dgm:t>
        <a:bodyPr/>
        <a:lstStyle/>
        <a:p>
          <a:endParaRPr lang="ru-RU"/>
        </a:p>
      </dgm:t>
    </dgm:pt>
  </dgm:ptLst>
  <dgm:cxnLst>
    <dgm:cxn modelId="{764C2945-90ED-40DC-8005-EBD07322C26C}" srcId="{1218F01C-E36A-4D6F-8EA6-B96B8C949FE4}" destId="{855ABCDC-E76A-4220-BB23-A445ABC0BB47}" srcOrd="0" destOrd="0" parTransId="{A4FD515B-920C-4DD2-8AFF-01E2CC5645C4}" sibTransId="{6E7A0264-874E-4ADF-BB2C-CA55FB76E606}"/>
    <dgm:cxn modelId="{32282FE8-B6D5-4072-BBAF-5E3571BEF712}" srcId="{298D4163-4F23-4EEB-872E-D45CE3C86FA2}" destId="{EF4265E7-EC31-43C6-89D1-AA81CC706F55}" srcOrd="0" destOrd="0" parTransId="{33A7AF21-2F8C-45B2-BD46-351F1F6A8499}" sibTransId="{A69A29A2-36D7-4B99-91FF-41ED7B691D4C}"/>
    <dgm:cxn modelId="{0A73DE20-56DE-4A19-9701-26DC99A735C9}" type="presOf" srcId="{49B35D6F-0684-43A1-AAA6-0329E1F0D276}" destId="{EAD77845-B303-44E6-9AE7-1D8A76F9DDB5}" srcOrd="0" destOrd="2" presId="urn:microsoft.com/office/officeart/2005/8/layout/chevron2"/>
    <dgm:cxn modelId="{7C25645F-1664-454B-9452-0B96A9085A5C}" srcId="{E815D941-0853-455F-B053-4FF8520E2730}" destId="{73D43BDD-98CE-4466-8644-30243ACB069D}" srcOrd="0" destOrd="0" parTransId="{BD15BC41-1A56-4078-94A4-A5D17A76E093}" sibTransId="{845A4638-4E1A-4F1D-BEE6-0CC3975B2B7E}"/>
    <dgm:cxn modelId="{CEBB385E-BB92-44B8-9070-E2BBAE8C91B3}" srcId="{E815D941-0853-455F-B053-4FF8520E2730}" destId="{298D4163-4F23-4EEB-872E-D45CE3C86FA2}" srcOrd="1" destOrd="0" parTransId="{44625FD1-3FB9-42DE-8FBC-90B5B94A7FB0}" sibTransId="{32C10AFB-386E-4DD6-87B1-54D0E653FEDA}"/>
    <dgm:cxn modelId="{D80EC485-004D-45F6-8F4E-E3ED24626900}" type="presOf" srcId="{855ABCDC-E76A-4220-BB23-A445ABC0BB47}" destId="{2D06D618-E6F1-4686-B5DB-5C252CFB00D1}" srcOrd="0" destOrd="0" presId="urn:microsoft.com/office/officeart/2005/8/layout/chevron2"/>
    <dgm:cxn modelId="{3A14884F-29E8-40B0-869D-55D13CA9DE62}" type="presOf" srcId="{EF4265E7-EC31-43C6-89D1-AA81CC706F55}" destId="{EAD77845-B303-44E6-9AE7-1D8A76F9DDB5}" srcOrd="0" destOrd="0" presId="urn:microsoft.com/office/officeart/2005/8/layout/chevron2"/>
    <dgm:cxn modelId="{F7140909-E34D-4B55-A368-23798D1FA885}" srcId="{73D43BDD-98CE-4466-8644-30243ACB069D}" destId="{8B2E2DCD-DE08-49DF-9A58-46623C2877CD}" srcOrd="0" destOrd="0" parTransId="{F36EC887-10B7-403C-A2A5-5A7DA783D5ED}" sibTransId="{A179D5D6-8DAD-4F92-A6D3-E71E317E4FC1}"/>
    <dgm:cxn modelId="{6DAD1C0C-5781-4097-BF11-CE2A055306FD}" srcId="{298D4163-4F23-4EEB-872E-D45CE3C86FA2}" destId="{49B35D6F-0684-43A1-AAA6-0329E1F0D276}" srcOrd="2" destOrd="0" parTransId="{8DB90A28-7734-45D5-AFA7-8C5DC53F0EA3}" sibTransId="{E4799B57-59DE-4B4E-84F7-13EFD9E5923B}"/>
    <dgm:cxn modelId="{266A79ED-BE3A-410B-AC5C-E3D60A52F246}" type="presOf" srcId="{1218F01C-E36A-4D6F-8EA6-B96B8C949FE4}" destId="{C0FED97F-774F-4A65-BBA4-7E1C90878066}" srcOrd="0" destOrd="0" presId="urn:microsoft.com/office/officeart/2005/8/layout/chevron2"/>
    <dgm:cxn modelId="{32442A54-79F1-42AA-B4E8-0AC2B0C376DF}" type="presOf" srcId="{73D43BDD-98CE-4466-8644-30243ACB069D}" destId="{88C27FCB-D2F2-465F-9FDC-A3270FE2F426}" srcOrd="0" destOrd="0" presId="urn:microsoft.com/office/officeart/2005/8/layout/chevron2"/>
    <dgm:cxn modelId="{5D6D9602-E633-4AB0-828B-F7B3869546D3}" type="presOf" srcId="{298D4163-4F23-4EEB-872E-D45CE3C86FA2}" destId="{8EE21309-7E44-46D2-86BE-7525DB89DCA0}" srcOrd="0" destOrd="0" presId="urn:microsoft.com/office/officeart/2005/8/layout/chevron2"/>
    <dgm:cxn modelId="{517FE72C-95B3-45E6-9E29-DEAAC90F7FE1}" srcId="{E815D941-0853-455F-B053-4FF8520E2730}" destId="{1218F01C-E36A-4D6F-8EA6-B96B8C949FE4}" srcOrd="2" destOrd="0" parTransId="{0A04E6A0-5176-4F20-A82F-E362E0F20DCA}" sibTransId="{7EABCA23-F0AF-4632-BC14-6184D3905ED2}"/>
    <dgm:cxn modelId="{AED183FE-3DE1-44F2-A05C-DCC4E4D47ACD}" srcId="{298D4163-4F23-4EEB-872E-D45CE3C86FA2}" destId="{4F6A4874-3A0F-4BBD-9C94-1B8072DA52C6}" srcOrd="1" destOrd="0" parTransId="{BFF8060F-C09B-4067-9CE9-80EA3DE47244}" sibTransId="{32C2BB54-4D29-423D-BAF1-4E962FB50218}"/>
    <dgm:cxn modelId="{57DE7883-A051-466E-BB92-44D8E677FBFA}" type="presOf" srcId="{E815D941-0853-455F-B053-4FF8520E2730}" destId="{C3FD7414-8F09-4CD5-8DD8-C4B6B6B4B7FD}" srcOrd="0" destOrd="0" presId="urn:microsoft.com/office/officeart/2005/8/layout/chevron2"/>
    <dgm:cxn modelId="{BDEEE4A7-A690-40BD-9D32-DACFE813A97C}" type="presOf" srcId="{8B2E2DCD-DE08-49DF-9A58-46623C2877CD}" destId="{5C5F8DA7-BB1B-4898-B7ED-6A66544F3677}" srcOrd="0" destOrd="0" presId="urn:microsoft.com/office/officeart/2005/8/layout/chevron2"/>
    <dgm:cxn modelId="{5689C107-2970-475A-A6DB-2AAB4AE41677}" type="presOf" srcId="{4F6A4874-3A0F-4BBD-9C94-1B8072DA52C6}" destId="{EAD77845-B303-44E6-9AE7-1D8A76F9DDB5}" srcOrd="0" destOrd="1" presId="urn:microsoft.com/office/officeart/2005/8/layout/chevron2"/>
    <dgm:cxn modelId="{50766B87-B82A-4396-82E8-9E34D4B7E228}" type="presParOf" srcId="{C3FD7414-8F09-4CD5-8DD8-C4B6B6B4B7FD}" destId="{A537596E-36C4-4DED-836B-0FF7B6E49B0A}" srcOrd="0" destOrd="0" presId="urn:microsoft.com/office/officeart/2005/8/layout/chevron2"/>
    <dgm:cxn modelId="{53724364-A51D-4287-96F6-67B323C839A6}" type="presParOf" srcId="{A537596E-36C4-4DED-836B-0FF7B6E49B0A}" destId="{88C27FCB-D2F2-465F-9FDC-A3270FE2F426}" srcOrd="0" destOrd="0" presId="urn:microsoft.com/office/officeart/2005/8/layout/chevron2"/>
    <dgm:cxn modelId="{4C50BD8B-9522-4552-A681-D439CA3DC6ED}" type="presParOf" srcId="{A537596E-36C4-4DED-836B-0FF7B6E49B0A}" destId="{5C5F8DA7-BB1B-4898-B7ED-6A66544F3677}" srcOrd="1" destOrd="0" presId="urn:microsoft.com/office/officeart/2005/8/layout/chevron2"/>
    <dgm:cxn modelId="{9211AA46-A840-4DDA-A1FB-35EF6EB451C5}" type="presParOf" srcId="{C3FD7414-8F09-4CD5-8DD8-C4B6B6B4B7FD}" destId="{5927E817-83FB-46BC-AAF6-F7A6FA7D3529}" srcOrd="1" destOrd="0" presId="urn:microsoft.com/office/officeart/2005/8/layout/chevron2"/>
    <dgm:cxn modelId="{2193AF4B-0DED-4459-AC41-FBBF610F04E1}" type="presParOf" srcId="{C3FD7414-8F09-4CD5-8DD8-C4B6B6B4B7FD}" destId="{526043AC-0F59-49A0-8A75-B3166B8F32FD}" srcOrd="2" destOrd="0" presId="urn:microsoft.com/office/officeart/2005/8/layout/chevron2"/>
    <dgm:cxn modelId="{5FD5E06A-4966-46DD-AA38-0402245D1BB7}" type="presParOf" srcId="{526043AC-0F59-49A0-8A75-B3166B8F32FD}" destId="{8EE21309-7E44-46D2-86BE-7525DB89DCA0}" srcOrd="0" destOrd="0" presId="urn:microsoft.com/office/officeart/2005/8/layout/chevron2"/>
    <dgm:cxn modelId="{E0723194-ED64-4C88-8F8A-4164516BFF05}" type="presParOf" srcId="{526043AC-0F59-49A0-8A75-B3166B8F32FD}" destId="{EAD77845-B303-44E6-9AE7-1D8A76F9DDB5}" srcOrd="1" destOrd="0" presId="urn:microsoft.com/office/officeart/2005/8/layout/chevron2"/>
    <dgm:cxn modelId="{32A93ABD-8888-4C84-844B-9FA0FB94A159}" type="presParOf" srcId="{C3FD7414-8F09-4CD5-8DD8-C4B6B6B4B7FD}" destId="{393092ED-5448-4D19-9DAF-01BA55885724}" srcOrd="3" destOrd="0" presId="urn:microsoft.com/office/officeart/2005/8/layout/chevron2"/>
    <dgm:cxn modelId="{EAE45A35-0739-4575-977A-39FB09CD97B8}" type="presParOf" srcId="{C3FD7414-8F09-4CD5-8DD8-C4B6B6B4B7FD}" destId="{75A4EC54-4FD3-4C72-83DF-C8C71839491B}" srcOrd="4" destOrd="0" presId="urn:microsoft.com/office/officeart/2005/8/layout/chevron2"/>
    <dgm:cxn modelId="{927BE5AD-37A1-46FA-8B0E-8C22FA70D666}" type="presParOf" srcId="{75A4EC54-4FD3-4C72-83DF-C8C71839491B}" destId="{C0FED97F-774F-4A65-BBA4-7E1C90878066}" srcOrd="0" destOrd="0" presId="urn:microsoft.com/office/officeart/2005/8/layout/chevron2"/>
    <dgm:cxn modelId="{3400E8BC-F313-4BF6-B064-77BB284123F2}" type="presParOf" srcId="{75A4EC54-4FD3-4C72-83DF-C8C71839491B}" destId="{2D06D618-E6F1-4686-B5DB-5C252CFB00D1}"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29D7D4B-1231-4974-9E0D-FFE26193646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1982B1BC-F10C-4102-A682-053F86F12DA3}">
      <dgm:prSet phldrT="[Текст]"/>
      <dgm:spPr/>
      <dgm:t>
        <a:bodyPr/>
        <a:lstStyle/>
        <a:p>
          <a:r>
            <a:rPr lang="ru-RU" dirty="0" smtClean="0"/>
            <a:t>Физические качества</a:t>
          </a:r>
          <a:endParaRPr lang="ru-RU" dirty="0"/>
        </a:p>
      </dgm:t>
    </dgm:pt>
    <dgm:pt modelId="{F83F5E86-A364-4557-A424-D4254D9ED6DF}" type="parTrans" cxnId="{BDAE8E02-B6D6-4D7A-BD37-18D8DA798EEC}">
      <dgm:prSet/>
      <dgm:spPr/>
      <dgm:t>
        <a:bodyPr/>
        <a:lstStyle/>
        <a:p>
          <a:endParaRPr lang="ru-RU"/>
        </a:p>
      </dgm:t>
    </dgm:pt>
    <dgm:pt modelId="{4DCABFBA-3832-4EF5-9548-4F9BBA14BB83}" type="sibTrans" cxnId="{BDAE8E02-B6D6-4D7A-BD37-18D8DA798EEC}">
      <dgm:prSet/>
      <dgm:spPr/>
      <dgm:t>
        <a:bodyPr/>
        <a:lstStyle/>
        <a:p>
          <a:endParaRPr lang="ru-RU"/>
        </a:p>
      </dgm:t>
    </dgm:pt>
    <dgm:pt modelId="{C99AC1C1-7389-4AC5-A1B4-7B4DD6425221}">
      <dgm:prSet phldrT="[Текст]"/>
      <dgm:spPr/>
      <dgm:t>
        <a:bodyPr/>
        <a:lstStyle/>
        <a:p>
          <a:r>
            <a:rPr lang="ru-RU" dirty="0" smtClean="0"/>
            <a:t>общая сила</a:t>
          </a:r>
          <a:endParaRPr lang="ru-RU" dirty="0"/>
        </a:p>
      </dgm:t>
    </dgm:pt>
    <dgm:pt modelId="{4FBCF351-219C-462B-89AE-689E08D980CE}" type="parTrans" cxnId="{3303C2C4-D59F-45BB-9A12-7493D3C2263F}">
      <dgm:prSet/>
      <dgm:spPr/>
      <dgm:t>
        <a:bodyPr/>
        <a:lstStyle/>
        <a:p>
          <a:endParaRPr lang="ru-RU"/>
        </a:p>
      </dgm:t>
    </dgm:pt>
    <dgm:pt modelId="{CAA1916F-1736-4E39-85C2-D1A280B44ED8}" type="sibTrans" cxnId="{3303C2C4-D59F-45BB-9A12-7493D3C2263F}">
      <dgm:prSet/>
      <dgm:spPr/>
      <dgm:t>
        <a:bodyPr/>
        <a:lstStyle/>
        <a:p>
          <a:endParaRPr lang="ru-RU"/>
        </a:p>
      </dgm:t>
    </dgm:pt>
    <dgm:pt modelId="{4404B810-A5E3-47D4-8AD9-2E384F77E0D0}">
      <dgm:prSet phldrT="[Текст]"/>
      <dgm:spPr/>
      <dgm:t>
        <a:bodyPr/>
        <a:lstStyle/>
        <a:p>
          <a:r>
            <a:rPr lang="ru-RU" dirty="0" smtClean="0"/>
            <a:t>сила грудных мышц, трицепсов</a:t>
          </a:r>
          <a:endParaRPr lang="ru-RU" dirty="0"/>
        </a:p>
      </dgm:t>
    </dgm:pt>
    <dgm:pt modelId="{B838E563-37BC-4EBD-907E-1C4C6840490E}" type="parTrans" cxnId="{337359F6-D21A-4C28-A5D0-F960ED69C731}">
      <dgm:prSet/>
      <dgm:spPr/>
      <dgm:t>
        <a:bodyPr/>
        <a:lstStyle/>
        <a:p>
          <a:endParaRPr lang="ru-RU"/>
        </a:p>
      </dgm:t>
    </dgm:pt>
    <dgm:pt modelId="{99E50C46-C496-4AD6-815A-890A0CDF9752}" type="sibTrans" cxnId="{337359F6-D21A-4C28-A5D0-F960ED69C731}">
      <dgm:prSet/>
      <dgm:spPr/>
      <dgm:t>
        <a:bodyPr/>
        <a:lstStyle/>
        <a:p>
          <a:endParaRPr lang="ru-RU"/>
        </a:p>
      </dgm:t>
    </dgm:pt>
    <dgm:pt modelId="{A47D6841-EE0F-49B2-9D03-18CF25D2B254}">
      <dgm:prSet phldrT="[Текст]"/>
      <dgm:spPr/>
      <dgm:t>
        <a:bodyPr/>
        <a:lstStyle/>
        <a:p>
          <a:r>
            <a:rPr lang="ru-RU" dirty="0" smtClean="0"/>
            <a:t>Оборудование</a:t>
          </a:r>
          <a:endParaRPr lang="ru-RU" dirty="0"/>
        </a:p>
      </dgm:t>
    </dgm:pt>
    <dgm:pt modelId="{88FF5D15-09CC-48C5-9A92-CA49ADF58BC0}" type="parTrans" cxnId="{F1BFF8EF-B562-4779-85E8-05B798A74CD9}">
      <dgm:prSet/>
      <dgm:spPr/>
      <dgm:t>
        <a:bodyPr/>
        <a:lstStyle/>
        <a:p>
          <a:endParaRPr lang="ru-RU"/>
        </a:p>
      </dgm:t>
    </dgm:pt>
    <dgm:pt modelId="{3A09355F-3B9B-43B1-8693-16EE4C2E423A}" type="sibTrans" cxnId="{F1BFF8EF-B562-4779-85E8-05B798A74CD9}">
      <dgm:prSet/>
      <dgm:spPr/>
      <dgm:t>
        <a:bodyPr/>
        <a:lstStyle/>
        <a:p>
          <a:endParaRPr lang="ru-RU"/>
        </a:p>
      </dgm:t>
    </dgm:pt>
    <dgm:pt modelId="{A9DAE0E8-FD78-4FD2-B15B-7088D9851806}">
      <dgm:prSet phldrT="[Текст]"/>
      <dgm:spPr/>
      <dgm:t>
        <a:bodyPr/>
        <a:lstStyle/>
        <a:p>
          <a:r>
            <a:rPr lang="ru-RU" dirty="0" smtClean="0"/>
            <a:t>стандартная стойка с брусьями</a:t>
          </a:r>
          <a:endParaRPr lang="ru-RU" dirty="0"/>
        </a:p>
      </dgm:t>
    </dgm:pt>
    <dgm:pt modelId="{4AC5041A-03A7-462B-8B75-4EAFCD2C1754}" type="parTrans" cxnId="{E36B5609-14D7-446F-A638-1CB1C59D834B}">
      <dgm:prSet/>
      <dgm:spPr/>
      <dgm:t>
        <a:bodyPr/>
        <a:lstStyle/>
        <a:p>
          <a:endParaRPr lang="ru-RU"/>
        </a:p>
      </dgm:t>
    </dgm:pt>
    <dgm:pt modelId="{C2388924-B902-4BBE-9C4E-FC3EC4CB61FE}" type="sibTrans" cxnId="{E36B5609-14D7-446F-A638-1CB1C59D834B}">
      <dgm:prSet/>
      <dgm:spPr/>
      <dgm:t>
        <a:bodyPr/>
        <a:lstStyle/>
        <a:p>
          <a:endParaRPr lang="ru-RU"/>
        </a:p>
      </dgm:t>
    </dgm:pt>
    <dgm:pt modelId="{BF576992-DE73-4528-B0D5-61433AA62A37}">
      <dgm:prSet phldrT="[Текст]"/>
      <dgm:spPr/>
      <dgm:t>
        <a:bodyPr/>
        <a:lstStyle/>
        <a:p>
          <a:r>
            <a:rPr lang="ru-RU" dirty="0" smtClean="0"/>
            <a:t>Разминка</a:t>
          </a:r>
          <a:endParaRPr lang="ru-RU" dirty="0"/>
        </a:p>
      </dgm:t>
    </dgm:pt>
    <dgm:pt modelId="{D1D71660-B266-4EC7-8F4F-C79AE9F5349D}" type="parTrans" cxnId="{D3030C97-12EF-4DD9-B84D-A435B47F5497}">
      <dgm:prSet/>
      <dgm:spPr/>
      <dgm:t>
        <a:bodyPr/>
        <a:lstStyle/>
        <a:p>
          <a:endParaRPr lang="ru-RU"/>
        </a:p>
      </dgm:t>
    </dgm:pt>
    <dgm:pt modelId="{F669A3D6-9C7C-47C4-BF29-CA7DB647A1D1}" type="sibTrans" cxnId="{D3030C97-12EF-4DD9-B84D-A435B47F5497}">
      <dgm:prSet/>
      <dgm:spPr/>
      <dgm:t>
        <a:bodyPr/>
        <a:lstStyle/>
        <a:p>
          <a:endParaRPr lang="ru-RU"/>
        </a:p>
      </dgm:t>
    </dgm:pt>
    <dgm:pt modelId="{00F791A9-8A1D-46DA-B19E-9A7823CB3C0A}">
      <dgm:prSet phldrT="[Текст]"/>
      <dgm:spPr/>
      <dgm:t>
        <a:bodyPr/>
        <a:lstStyle/>
        <a:p>
          <a:r>
            <a:rPr lang="ru-RU" dirty="0" smtClean="0"/>
            <a:t>проводится от 5 до 10 повторений. Во время проведения разминки даются комментарии по технике. </a:t>
          </a:r>
          <a:endParaRPr lang="ru-RU" dirty="0"/>
        </a:p>
      </dgm:t>
    </dgm:pt>
    <dgm:pt modelId="{2A181DB0-C85F-4062-8727-C208F4148E41}" type="parTrans" cxnId="{2358CE90-9666-4EE3-978F-47A0FCCFEB82}">
      <dgm:prSet/>
      <dgm:spPr/>
      <dgm:t>
        <a:bodyPr/>
        <a:lstStyle/>
        <a:p>
          <a:endParaRPr lang="ru-RU"/>
        </a:p>
      </dgm:t>
    </dgm:pt>
    <dgm:pt modelId="{C00B5FC7-9680-4E38-A839-36DD591671D6}" type="sibTrans" cxnId="{2358CE90-9666-4EE3-978F-47A0FCCFEB82}">
      <dgm:prSet/>
      <dgm:spPr/>
      <dgm:t>
        <a:bodyPr/>
        <a:lstStyle/>
        <a:p>
          <a:endParaRPr lang="ru-RU"/>
        </a:p>
      </dgm:t>
    </dgm:pt>
    <dgm:pt modelId="{DFD561BC-8484-44B5-9EBF-7BCC43DEE86D}" type="pres">
      <dgm:prSet presAssocID="{A29D7D4B-1231-4974-9E0D-FFE261936461}" presName="linearFlow" presStyleCnt="0">
        <dgm:presLayoutVars>
          <dgm:dir/>
          <dgm:animLvl val="lvl"/>
          <dgm:resizeHandles val="exact"/>
        </dgm:presLayoutVars>
      </dgm:prSet>
      <dgm:spPr/>
      <dgm:t>
        <a:bodyPr/>
        <a:lstStyle/>
        <a:p>
          <a:endParaRPr lang="ru-RU"/>
        </a:p>
      </dgm:t>
    </dgm:pt>
    <dgm:pt modelId="{BDC5AB09-C728-4AF4-AC75-DDF484C29ED0}" type="pres">
      <dgm:prSet presAssocID="{1982B1BC-F10C-4102-A682-053F86F12DA3}" presName="composite" presStyleCnt="0"/>
      <dgm:spPr/>
    </dgm:pt>
    <dgm:pt modelId="{B1438F9A-E1FA-4D8F-A8BE-F0BEBE6C35F6}" type="pres">
      <dgm:prSet presAssocID="{1982B1BC-F10C-4102-A682-053F86F12DA3}" presName="parentText" presStyleLbl="alignNode1" presStyleIdx="0" presStyleCnt="3">
        <dgm:presLayoutVars>
          <dgm:chMax val="1"/>
          <dgm:bulletEnabled val="1"/>
        </dgm:presLayoutVars>
      </dgm:prSet>
      <dgm:spPr/>
      <dgm:t>
        <a:bodyPr/>
        <a:lstStyle/>
        <a:p>
          <a:endParaRPr lang="ru-RU"/>
        </a:p>
      </dgm:t>
    </dgm:pt>
    <dgm:pt modelId="{920913E4-86B5-4744-A7BB-F9EFAC53E007}" type="pres">
      <dgm:prSet presAssocID="{1982B1BC-F10C-4102-A682-053F86F12DA3}" presName="descendantText" presStyleLbl="alignAcc1" presStyleIdx="0" presStyleCnt="3">
        <dgm:presLayoutVars>
          <dgm:bulletEnabled val="1"/>
        </dgm:presLayoutVars>
      </dgm:prSet>
      <dgm:spPr/>
      <dgm:t>
        <a:bodyPr/>
        <a:lstStyle/>
        <a:p>
          <a:endParaRPr lang="ru-RU"/>
        </a:p>
      </dgm:t>
    </dgm:pt>
    <dgm:pt modelId="{69096EC1-465E-469B-89C5-8E61CEF7436B}" type="pres">
      <dgm:prSet presAssocID="{4DCABFBA-3832-4EF5-9548-4F9BBA14BB83}" presName="sp" presStyleCnt="0"/>
      <dgm:spPr/>
    </dgm:pt>
    <dgm:pt modelId="{4786824B-DA4C-4967-9ACE-9CD401DD2848}" type="pres">
      <dgm:prSet presAssocID="{A47D6841-EE0F-49B2-9D03-18CF25D2B254}" presName="composite" presStyleCnt="0"/>
      <dgm:spPr/>
    </dgm:pt>
    <dgm:pt modelId="{64E08032-C182-4DD1-B3EF-70425E995146}" type="pres">
      <dgm:prSet presAssocID="{A47D6841-EE0F-49B2-9D03-18CF25D2B254}" presName="parentText" presStyleLbl="alignNode1" presStyleIdx="1" presStyleCnt="3">
        <dgm:presLayoutVars>
          <dgm:chMax val="1"/>
          <dgm:bulletEnabled val="1"/>
        </dgm:presLayoutVars>
      </dgm:prSet>
      <dgm:spPr/>
      <dgm:t>
        <a:bodyPr/>
        <a:lstStyle/>
        <a:p>
          <a:endParaRPr lang="ru-RU"/>
        </a:p>
      </dgm:t>
    </dgm:pt>
    <dgm:pt modelId="{010AD3F2-EF75-499E-8F4D-F1400F578E98}" type="pres">
      <dgm:prSet presAssocID="{A47D6841-EE0F-49B2-9D03-18CF25D2B254}" presName="descendantText" presStyleLbl="alignAcc1" presStyleIdx="1" presStyleCnt="3">
        <dgm:presLayoutVars>
          <dgm:bulletEnabled val="1"/>
        </dgm:presLayoutVars>
      </dgm:prSet>
      <dgm:spPr/>
      <dgm:t>
        <a:bodyPr/>
        <a:lstStyle/>
        <a:p>
          <a:endParaRPr lang="ru-RU"/>
        </a:p>
      </dgm:t>
    </dgm:pt>
    <dgm:pt modelId="{D5AF1AEA-75D2-42C3-902C-9C7F72742DDA}" type="pres">
      <dgm:prSet presAssocID="{3A09355F-3B9B-43B1-8693-16EE4C2E423A}" presName="sp" presStyleCnt="0"/>
      <dgm:spPr/>
    </dgm:pt>
    <dgm:pt modelId="{7918592A-57AC-4EF4-96A0-CB7DE9F002E1}" type="pres">
      <dgm:prSet presAssocID="{BF576992-DE73-4528-B0D5-61433AA62A37}" presName="composite" presStyleCnt="0"/>
      <dgm:spPr/>
    </dgm:pt>
    <dgm:pt modelId="{9B39727A-63A9-4EEA-AAED-3BCB903FCF14}" type="pres">
      <dgm:prSet presAssocID="{BF576992-DE73-4528-B0D5-61433AA62A37}" presName="parentText" presStyleLbl="alignNode1" presStyleIdx="2" presStyleCnt="3">
        <dgm:presLayoutVars>
          <dgm:chMax val="1"/>
          <dgm:bulletEnabled val="1"/>
        </dgm:presLayoutVars>
      </dgm:prSet>
      <dgm:spPr/>
      <dgm:t>
        <a:bodyPr/>
        <a:lstStyle/>
        <a:p>
          <a:endParaRPr lang="ru-RU"/>
        </a:p>
      </dgm:t>
    </dgm:pt>
    <dgm:pt modelId="{12CED681-43BD-4556-89F7-C56B89A1C820}" type="pres">
      <dgm:prSet presAssocID="{BF576992-DE73-4528-B0D5-61433AA62A37}" presName="descendantText" presStyleLbl="alignAcc1" presStyleIdx="2" presStyleCnt="3">
        <dgm:presLayoutVars>
          <dgm:bulletEnabled val="1"/>
        </dgm:presLayoutVars>
      </dgm:prSet>
      <dgm:spPr/>
      <dgm:t>
        <a:bodyPr/>
        <a:lstStyle/>
        <a:p>
          <a:endParaRPr lang="ru-RU"/>
        </a:p>
      </dgm:t>
    </dgm:pt>
  </dgm:ptLst>
  <dgm:cxnLst>
    <dgm:cxn modelId="{2358CE90-9666-4EE3-978F-47A0FCCFEB82}" srcId="{BF576992-DE73-4528-B0D5-61433AA62A37}" destId="{00F791A9-8A1D-46DA-B19E-9A7823CB3C0A}" srcOrd="0" destOrd="0" parTransId="{2A181DB0-C85F-4062-8727-C208F4148E41}" sibTransId="{C00B5FC7-9680-4E38-A839-36DD591671D6}"/>
    <dgm:cxn modelId="{337359F6-D21A-4C28-A5D0-F960ED69C731}" srcId="{1982B1BC-F10C-4102-A682-053F86F12DA3}" destId="{4404B810-A5E3-47D4-8AD9-2E384F77E0D0}" srcOrd="1" destOrd="0" parTransId="{B838E563-37BC-4EBD-907E-1C4C6840490E}" sibTransId="{99E50C46-C496-4AD6-815A-890A0CDF9752}"/>
    <dgm:cxn modelId="{6CAEC877-AF09-485E-A424-F0274F51B4E2}" type="presOf" srcId="{BF576992-DE73-4528-B0D5-61433AA62A37}" destId="{9B39727A-63A9-4EEA-AAED-3BCB903FCF14}" srcOrd="0" destOrd="0" presId="urn:microsoft.com/office/officeart/2005/8/layout/chevron2"/>
    <dgm:cxn modelId="{F1BFF8EF-B562-4779-85E8-05B798A74CD9}" srcId="{A29D7D4B-1231-4974-9E0D-FFE261936461}" destId="{A47D6841-EE0F-49B2-9D03-18CF25D2B254}" srcOrd="1" destOrd="0" parTransId="{88FF5D15-09CC-48C5-9A92-CA49ADF58BC0}" sibTransId="{3A09355F-3B9B-43B1-8693-16EE4C2E423A}"/>
    <dgm:cxn modelId="{D3030C97-12EF-4DD9-B84D-A435B47F5497}" srcId="{A29D7D4B-1231-4974-9E0D-FFE261936461}" destId="{BF576992-DE73-4528-B0D5-61433AA62A37}" srcOrd="2" destOrd="0" parTransId="{D1D71660-B266-4EC7-8F4F-C79AE9F5349D}" sibTransId="{F669A3D6-9C7C-47C4-BF29-CA7DB647A1D1}"/>
    <dgm:cxn modelId="{EE091893-15A4-43E3-9AE6-C7D232FB9AFC}" type="presOf" srcId="{C99AC1C1-7389-4AC5-A1B4-7B4DD6425221}" destId="{920913E4-86B5-4744-A7BB-F9EFAC53E007}" srcOrd="0" destOrd="0" presId="urn:microsoft.com/office/officeart/2005/8/layout/chevron2"/>
    <dgm:cxn modelId="{3303C2C4-D59F-45BB-9A12-7493D3C2263F}" srcId="{1982B1BC-F10C-4102-A682-053F86F12DA3}" destId="{C99AC1C1-7389-4AC5-A1B4-7B4DD6425221}" srcOrd="0" destOrd="0" parTransId="{4FBCF351-219C-462B-89AE-689E08D980CE}" sibTransId="{CAA1916F-1736-4E39-85C2-D1A280B44ED8}"/>
    <dgm:cxn modelId="{9CD5C78C-5E73-4C10-A8EF-203AE442B75D}" type="presOf" srcId="{A47D6841-EE0F-49B2-9D03-18CF25D2B254}" destId="{64E08032-C182-4DD1-B3EF-70425E995146}" srcOrd="0" destOrd="0" presId="urn:microsoft.com/office/officeart/2005/8/layout/chevron2"/>
    <dgm:cxn modelId="{8A9D8BC0-F722-442C-87F7-B4298AAFCC8D}" type="presOf" srcId="{4404B810-A5E3-47D4-8AD9-2E384F77E0D0}" destId="{920913E4-86B5-4744-A7BB-F9EFAC53E007}" srcOrd="0" destOrd="1" presId="urn:microsoft.com/office/officeart/2005/8/layout/chevron2"/>
    <dgm:cxn modelId="{0EC81F94-B53D-4E48-A3CF-CBA8E08CCD23}" type="presOf" srcId="{A29D7D4B-1231-4974-9E0D-FFE261936461}" destId="{DFD561BC-8484-44B5-9EBF-7BCC43DEE86D}" srcOrd="0" destOrd="0" presId="urn:microsoft.com/office/officeart/2005/8/layout/chevron2"/>
    <dgm:cxn modelId="{6C687958-131E-4196-95DC-A34D0CA60997}" type="presOf" srcId="{00F791A9-8A1D-46DA-B19E-9A7823CB3C0A}" destId="{12CED681-43BD-4556-89F7-C56B89A1C820}" srcOrd="0" destOrd="0" presId="urn:microsoft.com/office/officeart/2005/8/layout/chevron2"/>
    <dgm:cxn modelId="{97C67678-355D-4AAB-9B62-BB7E8FD4F07A}" type="presOf" srcId="{1982B1BC-F10C-4102-A682-053F86F12DA3}" destId="{B1438F9A-E1FA-4D8F-A8BE-F0BEBE6C35F6}" srcOrd="0" destOrd="0" presId="urn:microsoft.com/office/officeart/2005/8/layout/chevron2"/>
    <dgm:cxn modelId="{E36B5609-14D7-446F-A638-1CB1C59D834B}" srcId="{A47D6841-EE0F-49B2-9D03-18CF25D2B254}" destId="{A9DAE0E8-FD78-4FD2-B15B-7088D9851806}" srcOrd="0" destOrd="0" parTransId="{4AC5041A-03A7-462B-8B75-4EAFCD2C1754}" sibTransId="{C2388924-B902-4BBE-9C4E-FC3EC4CB61FE}"/>
    <dgm:cxn modelId="{379FEB07-0A90-4074-90B5-518C8A550206}" type="presOf" srcId="{A9DAE0E8-FD78-4FD2-B15B-7088D9851806}" destId="{010AD3F2-EF75-499E-8F4D-F1400F578E98}" srcOrd="0" destOrd="0" presId="urn:microsoft.com/office/officeart/2005/8/layout/chevron2"/>
    <dgm:cxn modelId="{BDAE8E02-B6D6-4D7A-BD37-18D8DA798EEC}" srcId="{A29D7D4B-1231-4974-9E0D-FFE261936461}" destId="{1982B1BC-F10C-4102-A682-053F86F12DA3}" srcOrd="0" destOrd="0" parTransId="{F83F5E86-A364-4557-A424-D4254D9ED6DF}" sibTransId="{4DCABFBA-3832-4EF5-9548-4F9BBA14BB83}"/>
    <dgm:cxn modelId="{B0D27C44-55D1-4188-940A-0D8D35D5E568}" type="presParOf" srcId="{DFD561BC-8484-44B5-9EBF-7BCC43DEE86D}" destId="{BDC5AB09-C728-4AF4-AC75-DDF484C29ED0}" srcOrd="0" destOrd="0" presId="urn:microsoft.com/office/officeart/2005/8/layout/chevron2"/>
    <dgm:cxn modelId="{64ED8B93-AFA7-4140-B2DE-1697C335C0E2}" type="presParOf" srcId="{BDC5AB09-C728-4AF4-AC75-DDF484C29ED0}" destId="{B1438F9A-E1FA-4D8F-A8BE-F0BEBE6C35F6}" srcOrd="0" destOrd="0" presId="urn:microsoft.com/office/officeart/2005/8/layout/chevron2"/>
    <dgm:cxn modelId="{A6767AF0-3720-44C1-85E9-8F3984943345}" type="presParOf" srcId="{BDC5AB09-C728-4AF4-AC75-DDF484C29ED0}" destId="{920913E4-86B5-4744-A7BB-F9EFAC53E007}" srcOrd="1" destOrd="0" presId="urn:microsoft.com/office/officeart/2005/8/layout/chevron2"/>
    <dgm:cxn modelId="{0BE87609-01E8-479D-AA2B-B8852D8673D0}" type="presParOf" srcId="{DFD561BC-8484-44B5-9EBF-7BCC43DEE86D}" destId="{69096EC1-465E-469B-89C5-8E61CEF7436B}" srcOrd="1" destOrd="0" presId="urn:microsoft.com/office/officeart/2005/8/layout/chevron2"/>
    <dgm:cxn modelId="{82A38CED-813F-4B51-A69E-F174604486BB}" type="presParOf" srcId="{DFD561BC-8484-44B5-9EBF-7BCC43DEE86D}" destId="{4786824B-DA4C-4967-9ACE-9CD401DD2848}" srcOrd="2" destOrd="0" presId="urn:microsoft.com/office/officeart/2005/8/layout/chevron2"/>
    <dgm:cxn modelId="{4A9A27A6-5F4A-43C3-B6C8-2EE5B46FF5CB}" type="presParOf" srcId="{4786824B-DA4C-4967-9ACE-9CD401DD2848}" destId="{64E08032-C182-4DD1-B3EF-70425E995146}" srcOrd="0" destOrd="0" presId="urn:microsoft.com/office/officeart/2005/8/layout/chevron2"/>
    <dgm:cxn modelId="{E7027C4A-CA1B-4C3E-AEE8-88A3A2338151}" type="presParOf" srcId="{4786824B-DA4C-4967-9ACE-9CD401DD2848}" destId="{010AD3F2-EF75-499E-8F4D-F1400F578E98}" srcOrd="1" destOrd="0" presId="urn:microsoft.com/office/officeart/2005/8/layout/chevron2"/>
    <dgm:cxn modelId="{B3112C46-B4E4-4802-8290-7B889A247D91}" type="presParOf" srcId="{DFD561BC-8484-44B5-9EBF-7BCC43DEE86D}" destId="{D5AF1AEA-75D2-42C3-902C-9C7F72742DDA}" srcOrd="3" destOrd="0" presId="urn:microsoft.com/office/officeart/2005/8/layout/chevron2"/>
    <dgm:cxn modelId="{E11DD960-1CA7-4B95-A126-D02898FA19DB}" type="presParOf" srcId="{DFD561BC-8484-44B5-9EBF-7BCC43DEE86D}" destId="{7918592A-57AC-4EF4-96A0-CB7DE9F002E1}" srcOrd="4" destOrd="0" presId="urn:microsoft.com/office/officeart/2005/8/layout/chevron2"/>
    <dgm:cxn modelId="{1F586741-73EA-41CC-9BB6-D98C07FE02EE}" type="presParOf" srcId="{7918592A-57AC-4EF4-96A0-CB7DE9F002E1}" destId="{9B39727A-63A9-4EEA-AAED-3BCB903FCF14}" srcOrd="0" destOrd="0" presId="urn:microsoft.com/office/officeart/2005/8/layout/chevron2"/>
    <dgm:cxn modelId="{98819002-E963-4E91-A7FD-D732C152B1FE}" type="presParOf" srcId="{7918592A-57AC-4EF4-96A0-CB7DE9F002E1}" destId="{12CED681-43BD-4556-89F7-C56B89A1C820}"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16F4FC-6B74-4AAE-A791-6598274C9664}"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2F1A89FA-047F-4D24-A338-09188762267F}">
      <dgm:prSet phldrT="[Текст]"/>
      <dgm:spPr/>
      <dgm:t>
        <a:bodyPr/>
        <a:lstStyle/>
        <a:p>
          <a:r>
            <a:rPr lang="ru-RU" dirty="0" smtClean="0"/>
            <a:t>Физические качества</a:t>
          </a:r>
          <a:endParaRPr lang="ru-RU" dirty="0"/>
        </a:p>
      </dgm:t>
    </dgm:pt>
    <dgm:pt modelId="{AC8436CF-16D6-46AE-B63F-20CFCE675AE9}" type="parTrans" cxnId="{3A0637AE-CDD4-4578-807E-B5C9789A6C5F}">
      <dgm:prSet/>
      <dgm:spPr/>
      <dgm:t>
        <a:bodyPr/>
        <a:lstStyle/>
        <a:p>
          <a:endParaRPr lang="ru-RU"/>
        </a:p>
      </dgm:t>
    </dgm:pt>
    <dgm:pt modelId="{C0DC0612-1661-4AD0-A919-3B59E7C21508}" type="sibTrans" cxnId="{3A0637AE-CDD4-4578-807E-B5C9789A6C5F}">
      <dgm:prSet/>
      <dgm:spPr/>
      <dgm:t>
        <a:bodyPr/>
        <a:lstStyle/>
        <a:p>
          <a:endParaRPr lang="ru-RU"/>
        </a:p>
      </dgm:t>
    </dgm:pt>
    <dgm:pt modelId="{BDDDFD53-9683-4840-9FAE-7D2FFFF99F6C}">
      <dgm:prSet phldrT="[Текст]"/>
      <dgm:spPr/>
      <dgm:t>
        <a:bodyPr/>
        <a:lstStyle/>
        <a:p>
          <a:r>
            <a:rPr lang="ru-RU" dirty="0" smtClean="0"/>
            <a:t>координация</a:t>
          </a:r>
          <a:endParaRPr lang="ru-RU" dirty="0"/>
        </a:p>
      </dgm:t>
    </dgm:pt>
    <dgm:pt modelId="{C1DE766F-B90C-4E50-B6FE-3ED41B2CBDE9}" type="parTrans" cxnId="{15BB5847-7541-4285-9DC6-E2E1D7FFD779}">
      <dgm:prSet/>
      <dgm:spPr/>
      <dgm:t>
        <a:bodyPr/>
        <a:lstStyle/>
        <a:p>
          <a:endParaRPr lang="ru-RU"/>
        </a:p>
      </dgm:t>
    </dgm:pt>
    <dgm:pt modelId="{A9E98082-5408-4943-AA34-E20FFC7F64EB}" type="sibTrans" cxnId="{15BB5847-7541-4285-9DC6-E2E1D7FFD779}">
      <dgm:prSet/>
      <dgm:spPr/>
      <dgm:t>
        <a:bodyPr/>
        <a:lstStyle/>
        <a:p>
          <a:endParaRPr lang="ru-RU"/>
        </a:p>
      </dgm:t>
    </dgm:pt>
    <dgm:pt modelId="{521882B7-D59A-41A7-A742-4EB3E2E15868}">
      <dgm:prSet phldrT="[Текст]"/>
      <dgm:spPr/>
      <dgm:t>
        <a:bodyPr/>
        <a:lstStyle/>
        <a:p>
          <a:r>
            <a:rPr lang="ru-RU" dirty="0" smtClean="0"/>
            <a:t>скоростные способности </a:t>
          </a:r>
          <a:endParaRPr lang="ru-RU" dirty="0"/>
        </a:p>
      </dgm:t>
    </dgm:pt>
    <dgm:pt modelId="{1D501F05-96F6-499F-B09A-1FAFAEC7F4A1}" type="parTrans" cxnId="{49FDA8E5-10FC-4C1A-99BF-EC63F2903C39}">
      <dgm:prSet/>
      <dgm:spPr/>
      <dgm:t>
        <a:bodyPr/>
        <a:lstStyle/>
        <a:p>
          <a:endParaRPr lang="ru-RU"/>
        </a:p>
      </dgm:t>
    </dgm:pt>
    <dgm:pt modelId="{4F16A936-EF2E-4992-97BC-B8B35C596E74}" type="sibTrans" cxnId="{49FDA8E5-10FC-4C1A-99BF-EC63F2903C39}">
      <dgm:prSet/>
      <dgm:spPr/>
      <dgm:t>
        <a:bodyPr/>
        <a:lstStyle/>
        <a:p>
          <a:endParaRPr lang="ru-RU"/>
        </a:p>
      </dgm:t>
    </dgm:pt>
    <dgm:pt modelId="{1C1C5A0A-1E33-44C0-9D12-E51B1F34E764}">
      <dgm:prSet phldrT="[Текст]"/>
      <dgm:spPr/>
      <dgm:t>
        <a:bodyPr/>
        <a:lstStyle/>
        <a:p>
          <a:r>
            <a:rPr lang="ru-RU" dirty="0" smtClean="0"/>
            <a:t>Оборудование</a:t>
          </a:r>
          <a:endParaRPr lang="ru-RU" dirty="0"/>
        </a:p>
      </dgm:t>
    </dgm:pt>
    <dgm:pt modelId="{206C4516-973A-4DA9-B099-956848AC56F3}" type="parTrans" cxnId="{C6B4754E-A990-4177-83BC-070CA649F823}">
      <dgm:prSet/>
      <dgm:spPr/>
      <dgm:t>
        <a:bodyPr/>
        <a:lstStyle/>
        <a:p>
          <a:endParaRPr lang="ru-RU"/>
        </a:p>
      </dgm:t>
    </dgm:pt>
    <dgm:pt modelId="{ECF63789-F737-49F1-A1DB-1D846604548A}" type="sibTrans" cxnId="{C6B4754E-A990-4177-83BC-070CA649F823}">
      <dgm:prSet/>
      <dgm:spPr/>
      <dgm:t>
        <a:bodyPr/>
        <a:lstStyle/>
        <a:p>
          <a:endParaRPr lang="ru-RU"/>
        </a:p>
      </dgm:t>
    </dgm:pt>
    <dgm:pt modelId="{91EAB6C8-58FB-47FA-BB1E-8CB9AE8E0224}">
      <dgm:prSet phldrT="[Текст]"/>
      <dgm:spPr/>
      <dgm:t>
        <a:bodyPr/>
        <a:lstStyle/>
        <a:p>
          <a:r>
            <a:rPr lang="ru-RU" dirty="0" smtClean="0"/>
            <a:t>стандартный шестиугольник</a:t>
          </a:r>
          <a:endParaRPr lang="ru-RU" dirty="0"/>
        </a:p>
      </dgm:t>
    </dgm:pt>
    <dgm:pt modelId="{6A949737-3E0E-4551-9B29-B2BCD3F755DB}" type="parTrans" cxnId="{3FF3B6D8-2546-4C74-8672-A567C4D0BCB3}">
      <dgm:prSet/>
      <dgm:spPr/>
      <dgm:t>
        <a:bodyPr/>
        <a:lstStyle/>
        <a:p>
          <a:endParaRPr lang="ru-RU"/>
        </a:p>
      </dgm:t>
    </dgm:pt>
    <dgm:pt modelId="{B38AC313-D515-45A5-85FF-5DEDE1752E15}" type="sibTrans" cxnId="{3FF3B6D8-2546-4C74-8672-A567C4D0BCB3}">
      <dgm:prSet/>
      <dgm:spPr/>
      <dgm:t>
        <a:bodyPr/>
        <a:lstStyle/>
        <a:p>
          <a:endParaRPr lang="ru-RU"/>
        </a:p>
      </dgm:t>
    </dgm:pt>
    <dgm:pt modelId="{F904E13D-A015-4878-BC6F-06983C5C2A4E}">
      <dgm:prSet phldrT="[Текст]"/>
      <dgm:spPr/>
      <dgm:t>
        <a:bodyPr/>
        <a:lstStyle/>
        <a:p>
          <a:r>
            <a:rPr lang="ru-RU" dirty="0" smtClean="0"/>
            <a:t>секундомер</a:t>
          </a:r>
          <a:endParaRPr lang="ru-RU" dirty="0"/>
        </a:p>
      </dgm:t>
    </dgm:pt>
    <dgm:pt modelId="{BCF44735-95FA-455F-814A-42844FB8A981}" type="parTrans" cxnId="{8DEE9E2B-585D-4611-9863-A64C0AA6A76C}">
      <dgm:prSet/>
      <dgm:spPr/>
      <dgm:t>
        <a:bodyPr/>
        <a:lstStyle/>
        <a:p>
          <a:endParaRPr lang="ru-RU"/>
        </a:p>
      </dgm:t>
    </dgm:pt>
    <dgm:pt modelId="{3FE3CF06-60F6-4D0D-BC76-0C55EDD35AD2}" type="sibTrans" cxnId="{8DEE9E2B-585D-4611-9863-A64C0AA6A76C}">
      <dgm:prSet/>
      <dgm:spPr/>
      <dgm:t>
        <a:bodyPr/>
        <a:lstStyle/>
        <a:p>
          <a:endParaRPr lang="ru-RU"/>
        </a:p>
      </dgm:t>
    </dgm:pt>
    <dgm:pt modelId="{D6AE9EE1-14DC-4ABF-9087-CB4D9CF1DC82}">
      <dgm:prSet phldrT="[Текст]"/>
      <dgm:spPr/>
      <dgm:t>
        <a:bodyPr/>
        <a:lstStyle/>
        <a:p>
          <a:r>
            <a:rPr lang="ru-RU" dirty="0" smtClean="0"/>
            <a:t>Разминка</a:t>
          </a:r>
          <a:endParaRPr lang="ru-RU" dirty="0"/>
        </a:p>
      </dgm:t>
    </dgm:pt>
    <dgm:pt modelId="{BD9A0D61-84CD-42DA-9688-96804C0F76B0}" type="parTrans" cxnId="{AD21A4F9-1584-49D0-9EAC-7FAD00FD784D}">
      <dgm:prSet/>
      <dgm:spPr/>
      <dgm:t>
        <a:bodyPr/>
        <a:lstStyle/>
        <a:p>
          <a:endParaRPr lang="ru-RU"/>
        </a:p>
      </dgm:t>
    </dgm:pt>
    <dgm:pt modelId="{089632A1-05E6-4628-B60C-C6B508A14018}" type="sibTrans" cxnId="{AD21A4F9-1584-49D0-9EAC-7FAD00FD784D}">
      <dgm:prSet/>
      <dgm:spPr/>
      <dgm:t>
        <a:bodyPr/>
        <a:lstStyle/>
        <a:p>
          <a:endParaRPr lang="ru-RU"/>
        </a:p>
      </dgm:t>
    </dgm:pt>
    <dgm:pt modelId="{AF72A026-512C-459A-8608-EC0B024FE760}">
      <dgm:prSet phldrT="[Текст]"/>
      <dgm:spPr/>
      <dgm:t>
        <a:bodyPr/>
        <a:lstStyle/>
        <a:p>
          <a:r>
            <a:rPr lang="ru-RU" dirty="0" smtClean="0"/>
            <a:t>так как к этому тесту спортсмены переходят после выполнения теста «бег 3000 метров», то общую разминку допускается не проводить. Спортсмены могут выполнить специфическую разминку, включающую от 2 до 4 различных упражнений</a:t>
          </a:r>
          <a:endParaRPr lang="ru-RU" dirty="0"/>
        </a:p>
      </dgm:t>
    </dgm:pt>
    <dgm:pt modelId="{DA851567-E86E-4EFF-BD72-7EB96420C050}" type="parTrans" cxnId="{A137CE63-0F4F-4AFF-BBF8-A1D1B3E65C35}">
      <dgm:prSet/>
      <dgm:spPr/>
      <dgm:t>
        <a:bodyPr/>
        <a:lstStyle/>
        <a:p>
          <a:endParaRPr lang="ru-RU"/>
        </a:p>
      </dgm:t>
    </dgm:pt>
    <dgm:pt modelId="{E933E89F-92FE-4E70-8752-3B4B1881000B}" type="sibTrans" cxnId="{A137CE63-0F4F-4AFF-BBF8-A1D1B3E65C35}">
      <dgm:prSet/>
      <dgm:spPr/>
      <dgm:t>
        <a:bodyPr/>
        <a:lstStyle/>
        <a:p>
          <a:endParaRPr lang="ru-RU"/>
        </a:p>
      </dgm:t>
    </dgm:pt>
    <dgm:pt modelId="{C3DD5E24-688F-40C4-9EC9-46EBB9FEBCEE}">
      <dgm:prSet phldrT="[Текст]"/>
      <dgm:spPr/>
      <dgm:t>
        <a:bodyPr/>
        <a:lstStyle/>
        <a:p>
          <a:r>
            <a:rPr lang="ru-RU" dirty="0" smtClean="0"/>
            <a:t>жесткая поверхность с хорошим трением</a:t>
          </a:r>
          <a:endParaRPr lang="ru-RU" dirty="0"/>
        </a:p>
      </dgm:t>
    </dgm:pt>
    <dgm:pt modelId="{9E27F7BE-DDA7-4501-8C06-6440A5796EE0}" type="parTrans" cxnId="{80681AFF-2F17-4017-9E37-908BB1633B25}">
      <dgm:prSet/>
      <dgm:spPr/>
      <dgm:t>
        <a:bodyPr/>
        <a:lstStyle/>
        <a:p>
          <a:endParaRPr lang="ru-RU"/>
        </a:p>
      </dgm:t>
    </dgm:pt>
    <dgm:pt modelId="{BC7645F8-8D8A-4D5D-A494-B71468DE21F6}" type="sibTrans" cxnId="{80681AFF-2F17-4017-9E37-908BB1633B25}">
      <dgm:prSet/>
      <dgm:spPr/>
      <dgm:t>
        <a:bodyPr/>
        <a:lstStyle/>
        <a:p>
          <a:endParaRPr lang="ru-RU"/>
        </a:p>
      </dgm:t>
    </dgm:pt>
    <dgm:pt modelId="{A15704B6-7BD1-4454-8892-F2EE9D59E1F7}" type="pres">
      <dgm:prSet presAssocID="{0116F4FC-6B74-4AAE-A791-6598274C9664}" presName="linearFlow" presStyleCnt="0">
        <dgm:presLayoutVars>
          <dgm:dir/>
          <dgm:animLvl val="lvl"/>
          <dgm:resizeHandles val="exact"/>
        </dgm:presLayoutVars>
      </dgm:prSet>
      <dgm:spPr/>
      <dgm:t>
        <a:bodyPr/>
        <a:lstStyle/>
        <a:p>
          <a:endParaRPr lang="ru-RU"/>
        </a:p>
      </dgm:t>
    </dgm:pt>
    <dgm:pt modelId="{C274A537-DF71-4DD1-A505-CF8B59B95041}" type="pres">
      <dgm:prSet presAssocID="{2F1A89FA-047F-4D24-A338-09188762267F}" presName="composite" presStyleCnt="0"/>
      <dgm:spPr/>
    </dgm:pt>
    <dgm:pt modelId="{B96BC598-A1E3-4EAC-AF0B-0E35CA5C81B5}" type="pres">
      <dgm:prSet presAssocID="{2F1A89FA-047F-4D24-A338-09188762267F}" presName="parentText" presStyleLbl="alignNode1" presStyleIdx="0" presStyleCnt="3">
        <dgm:presLayoutVars>
          <dgm:chMax val="1"/>
          <dgm:bulletEnabled val="1"/>
        </dgm:presLayoutVars>
      </dgm:prSet>
      <dgm:spPr/>
      <dgm:t>
        <a:bodyPr/>
        <a:lstStyle/>
        <a:p>
          <a:endParaRPr lang="ru-RU"/>
        </a:p>
      </dgm:t>
    </dgm:pt>
    <dgm:pt modelId="{3FD10049-E3B4-437A-B0A6-172771A731FC}" type="pres">
      <dgm:prSet presAssocID="{2F1A89FA-047F-4D24-A338-09188762267F}" presName="descendantText" presStyleLbl="alignAcc1" presStyleIdx="0" presStyleCnt="3">
        <dgm:presLayoutVars>
          <dgm:bulletEnabled val="1"/>
        </dgm:presLayoutVars>
      </dgm:prSet>
      <dgm:spPr/>
      <dgm:t>
        <a:bodyPr/>
        <a:lstStyle/>
        <a:p>
          <a:endParaRPr lang="ru-RU"/>
        </a:p>
      </dgm:t>
    </dgm:pt>
    <dgm:pt modelId="{933DB803-8814-44D7-AA32-BB8CB5AC2871}" type="pres">
      <dgm:prSet presAssocID="{C0DC0612-1661-4AD0-A919-3B59E7C21508}" presName="sp" presStyleCnt="0"/>
      <dgm:spPr/>
    </dgm:pt>
    <dgm:pt modelId="{C02F8BBF-22BE-44ED-A80B-0EB6778C38F3}" type="pres">
      <dgm:prSet presAssocID="{1C1C5A0A-1E33-44C0-9D12-E51B1F34E764}" presName="composite" presStyleCnt="0"/>
      <dgm:spPr/>
    </dgm:pt>
    <dgm:pt modelId="{18EAD2D0-26FF-48F6-85F9-6F841DE4B8AF}" type="pres">
      <dgm:prSet presAssocID="{1C1C5A0A-1E33-44C0-9D12-E51B1F34E764}" presName="parentText" presStyleLbl="alignNode1" presStyleIdx="1" presStyleCnt="3">
        <dgm:presLayoutVars>
          <dgm:chMax val="1"/>
          <dgm:bulletEnabled val="1"/>
        </dgm:presLayoutVars>
      </dgm:prSet>
      <dgm:spPr/>
      <dgm:t>
        <a:bodyPr/>
        <a:lstStyle/>
        <a:p>
          <a:endParaRPr lang="ru-RU"/>
        </a:p>
      </dgm:t>
    </dgm:pt>
    <dgm:pt modelId="{39601DE1-0633-4266-BB84-D40CD187546B}" type="pres">
      <dgm:prSet presAssocID="{1C1C5A0A-1E33-44C0-9D12-E51B1F34E764}" presName="descendantText" presStyleLbl="alignAcc1" presStyleIdx="1" presStyleCnt="3">
        <dgm:presLayoutVars>
          <dgm:bulletEnabled val="1"/>
        </dgm:presLayoutVars>
      </dgm:prSet>
      <dgm:spPr/>
      <dgm:t>
        <a:bodyPr/>
        <a:lstStyle/>
        <a:p>
          <a:endParaRPr lang="ru-RU"/>
        </a:p>
      </dgm:t>
    </dgm:pt>
    <dgm:pt modelId="{BF5E7BE6-A709-47C3-B2DE-942160C33679}" type="pres">
      <dgm:prSet presAssocID="{ECF63789-F737-49F1-A1DB-1D846604548A}" presName="sp" presStyleCnt="0"/>
      <dgm:spPr/>
    </dgm:pt>
    <dgm:pt modelId="{E734AE45-434F-4D3A-8E01-778A1E4B4E84}" type="pres">
      <dgm:prSet presAssocID="{D6AE9EE1-14DC-4ABF-9087-CB4D9CF1DC82}" presName="composite" presStyleCnt="0"/>
      <dgm:spPr/>
    </dgm:pt>
    <dgm:pt modelId="{A7D6B536-78F7-4321-B5E7-4576FFE29EF5}" type="pres">
      <dgm:prSet presAssocID="{D6AE9EE1-14DC-4ABF-9087-CB4D9CF1DC82}" presName="parentText" presStyleLbl="alignNode1" presStyleIdx="2" presStyleCnt="3">
        <dgm:presLayoutVars>
          <dgm:chMax val="1"/>
          <dgm:bulletEnabled val="1"/>
        </dgm:presLayoutVars>
      </dgm:prSet>
      <dgm:spPr/>
      <dgm:t>
        <a:bodyPr/>
        <a:lstStyle/>
        <a:p>
          <a:endParaRPr lang="ru-RU"/>
        </a:p>
      </dgm:t>
    </dgm:pt>
    <dgm:pt modelId="{464474C6-7293-42B4-938D-A04F0D788C9B}" type="pres">
      <dgm:prSet presAssocID="{D6AE9EE1-14DC-4ABF-9087-CB4D9CF1DC82}" presName="descendantText" presStyleLbl="alignAcc1" presStyleIdx="2" presStyleCnt="3">
        <dgm:presLayoutVars>
          <dgm:bulletEnabled val="1"/>
        </dgm:presLayoutVars>
      </dgm:prSet>
      <dgm:spPr/>
      <dgm:t>
        <a:bodyPr/>
        <a:lstStyle/>
        <a:p>
          <a:endParaRPr lang="ru-RU"/>
        </a:p>
      </dgm:t>
    </dgm:pt>
  </dgm:ptLst>
  <dgm:cxnLst>
    <dgm:cxn modelId="{4B6437B5-27C5-478E-B5E6-64A4E7F12259}" type="presOf" srcId="{AF72A026-512C-459A-8608-EC0B024FE760}" destId="{464474C6-7293-42B4-938D-A04F0D788C9B}" srcOrd="0" destOrd="0" presId="urn:microsoft.com/office/officeart/2005/8/layout/chevron2"/>
    <dgm:cxn modelId="{AD21A4F9-1584-49D0-9EAC-7FAD00FD784D}" srcId="{0116F4FC-6B74-4AAE-A791-6598274C9664}" destId="{D6AE9EE1-14DC-4ABF-9087-CB4D9CF1DC82}" srcOrd="2" destOrd="0" parTransId="{BD9A0D61-84CD-42DA-9688-96804C0F76B0}" sibTransId="{089632A1-05E6-4628-B60C-C6B508A14018}"/>
    <dgm:cxn modelId="{8DEE9E2B-585D-4611-9863-A64C0AA6A76C}" srcId="{1C1C5A0A-1E33-44C0-9D12-E51B1F34E764}" destId="{F904E13D-A015-4878-BC6F-06983C5C2A4E}" srcOrd="1" destOrd="0" parTransId="{BCF44735-95FA-455F-814A-42844FB8A981}" sibTransId="{3FE3CF06-60F6-4D0D-BC76-0C55EDD35AD2}"/>
    <dgm:cxn modelId="{49FDA8E5-10FC-4C1A-99BF-EC63F2903C39}" srcId="{2F1A89FA-047F-4D24-A338-09188762267F}" destId="{521882B7-D59A-41A7-A742-4EB3E2E15868}" srcOrd="1" destOrd="0" parTransId="{1D501F05-96F6-499F-B09A-1FAFAEC7F4A1}" sibTransId="{4F16A936-EF2E-4992-97BC-B8B35C596E74}"/>
    <dgm:cxn modelId="{80681AFF-2F17-4017-9E37-908BB1633B25}" srcId="{1C1C5A0A-1E33-44C0-9D12-E51B1F34E764}" destId="{C3DD5E24-688F-40C4-9EC9-46EBB9FEBCEE}" srcOrd="2" destOrd="0" parTransId="{9E27F7BE-DDA7-4501-8C06-6440A5796EE0}" sibTransId="{BC7645F8-8D8A-4D5D-A494-B71468DE21F6}"/>
    <dgm:cxn modelId="{F1A4B57E-6729-4DB4-8B5E-B68FB2F0F37E}" type="presOf" srcId="{D6AE9EE1-14DC-4ABF-9087-CB4D9CF1DC82}" destId="{A7D6B536-78F7-4321-B5E7-4576FFE29EF5}" srcOrd="0" destOrd="0" presId="urn:microsoft.com/office/officeart/2005/8/layout/chevron2"/>
    <dgm:cxn modelId="{3871BD9A-6332-4BFF-9486-71EAC1F376B0}" type="presOf" srcId="{0116F4FC-6B74-4AAE-A791-6598274C9664}" destId="{A15704B6-7BD1-4454-8892-F2EE9D59E1F7}" srcOrd="0" destOrd="0" presId="urn:microsoft.com/office/officeart/2005/8/layout/chevron2"/>
    <dgm:cxn modelId="{053675FC-2F45-4092-A288-BEDBAD6EBF8C}" type="presOf" srcId="{521882B7-D59A-41A7-A742-4EB3E2E15868}" destId="{3FD10049-E3B4-437A-B0A6-172771A731FC}" srcOrd="0" destOrd="1" presId="urn:microsoft.com/office/officeart/2005/8/layout/chevron2"/>
    <dgm:cxn modelId="{C21B1DEB-6B76-46F8-B815-10D4B757A411}" type="presOf" srcId="{1C1C5A0A-1E33-44C0-9D12-E51B1F34E764}" destId="{18EAD2D0-26FF-48F6-85F9-6F841DE4B8AF}" srcOrd="0" destOrd="0" presId="urn:microsoft.com/office/officeart/2005/8/layout/chevron2"/>
    <dgm:cxn modelId="{B7D9A98E-FF02-40FF-A798-97FF5B85604C}" type="presOf" srcId="{C3DD5E24-688F-40C4-9EC9-46EBB9FEBCEE}" destId="{39601DE1-0633-4266-BB84-D40CD187546B}" srcOrd="0" destOrd="2" presId="urn:microsoft.com/office/officeart/2005/8/layout/chevron2"/>
    <dgm:cxn modelId="{3A51D39B-2524-4330-8854-7EBA3438E5BA}" type="presOf" srcId="{F904E13D-A015-4878-BC6F-06983C5C2A4E}" destId="{39601DE1-0633-4266-BB84-D40CD187546B}" srcOrd="0" destOrd="1" presId="urn:microsoft.com/office/officeart/2005/8/layout/chevron2"/>
    <dgm:cxn modelId="{15BB5847-7541-4285-9DC6-E2E1D7FFD779}" srcId="{2F1A89FA-047F-4D24-A338-09188762267F}" destId="{BDDDFD53-9683-4840-9FAE-7D2FFFF99F6C}" srcOrd="0" destOrd="0" parTransId="{C1DE766F-B90C-4E50-B6FE-3ED41B2CBDE9}" sibTransId="{A9E98082-5408-4943-AA34-E20FFC7F64EB}"/>
    <dgm:cxn modelId="{262E4614-6181-43FF-9009-3A6CC75444D3}" type="presOf" srcId="{BDDDFD53-9683-4840-9FAE-7D2FFFF99F6C}" destId="{3FD10049-E3B4-437A-B0A6-172771A731FC}" srcOrd="0" destOrd="0" presId="urn:microsoft.com/office/officeart/2005/8/layout/chevron2"/>
    <dgm:cxn modelId="{A137CE63-0F4F-4AFF-BBF8-A1D1B3E65C35}" srcId="{D6AE9EE1-14DC-4ABF-9087-CB4D9CF1DC82}" destId="{AF72A026-512C-459A-8608-EC0B024FE760}" srcOrd="0" destOrd="0" parTransId="{DA851567-E86E-4EFF-BD72-7EB96420C050}" sibTransId="{E933E89F-92FE-4E70-8752-3B4B1881000B}"/>
    <dgm:cxn modelId="{C6B4754E-A990-4177-83BC-070CA649F823}" srcId="{0116F4FC-6B74-4AAE-A791-6598274C9664}" destId="{1C1C5A0A-1E33-44C0-9D12-E51B1F34E764}" srcOrd="1" destOrd="0" parTransId="{206C4516-973A-4DA9-B099-956848AC56F3}" sibTransId="{ECF63789-F737-49F1-A1DB-1D846604548A}"/>
    <dgm:cxn modelId="{C158F29C-9DE2-40B9-87E6-CA49915A976D}" type="presOf" srcId="{91EAB6C8-58FB-47FA-BB1E-8CB9AE8E0224}" destId="{39601DE1-0633-4266-BB84-D40CD187546B}" srcOrd="0" destOrd="0" presId="urn:microsoft.com/office/officeart/2005/8/layout/chevron2"/>
    <dgm:cxn modelId="{9618F4D6-7CB9-4680-8D6E-4413561B26F2}" type="presOf" srcId="{2F1A89FA-047F-4D24-A338-09188762267F}" destId="{B96BC598-A1E3-4EAC-AF0B-0E35CA5C81B5}" srcOrd="0" destOrd="0" presId="urn:microsoft.com/office/officeart/2005/8/layout/chevron2"/>
    <dgm:cxn modelId="{3A0637AE-CDD4-4578-807E-B5C9789A6C5F}" srcId="{0116F4FC-6B74-4AAE-A791-6598274C9664}" destId="{2F1A89FA-047F-4D24-A338-09188762267F}" srcOrd="0" destOrd="0" parTransId="{AC8436CF-16D6-46AE-B63F-20CFCE675AE9}" sibTransId="{C0DC0612-1661-4AD0-A919-3B59E7C21508}"/>
    <dgm:cxn modelId="{3FF3B6D8-2546-4C74-8672-A567C4D0BCB3}" srcId="{1C1C5A0A-1E33-44C0-9D12-E51B1F34E764}" destId="{91EAB6C8-58FB-47FA-BB1E-8CB9AE8E0224}" srcOrd="0" destOrd="0" parTransId="{6A949737-3E0E-4551-9B29-B2BCD3F755DB}" sibTransId="{B38AC313-D515-45A5-85FF-5DEDE1752E15}"/>
    <dgm:cxn modelId="{117D5A59-8ADC-4585-AA9B-A6BC9B285E9E}" type="presParOf" srcId="{A15704B6-7BD1-4454-8892-F2EE9D59E1F7}" destId="{C274A537-DF71-4DD1-A505-CF8B59B95041}" srcOrd="0" destOrd="0" presId="urn:microsoft.com/office/officeart/2005/8/layout/chevron2"/>
    <dgm:cxn modelId="{8C6734F2-D986-4813-AF8A-4CEBF14556A8}" type="presParOf" srcId="{C274A537-DF71-4DD1-A505-CF8B59B95041}" destId="{B96BC598-A1E3-4EAC-AF0B-0E35CA5C81B5}" srcOrd="0" destOrd="0" presId="urn:microsoft.com/office/officeart/2005/8/layout/chevron2"/>
    <dgm:cxn modelId="{732A1F08-1171-4D5C-B5CF-A86804476D01}" type="presParOf" srcId="{C274A537-DF71-4DD1-A505-CF8B59B95041}" destId="{3FD10049-E3B4-437A-B0A6-172771A731FC}" srcOrd="1" destOrd="0" presId="urn:microsoft.com/office/officeart/2005/8/layout/chevron2"/>
    <dgm:cxn modelId="{9D60140E-4C8B-4F29-B9C0-4178A22F050B}" type="presParOf" srcId="{A15704B6-7BD1-4454-8892-F2EE9D59E1F7}" destId="{933DB803-8814-44D7-AA32-BB8CB5AC2871}" srcOrd="1" destOrd="0" presId="urn:microsoft.com/office/officeart/2005/8/layout/chevron2"/>
    <dgm:cxn modelId="{E35FF66F-244B-4E20-98A2-1633D886D66B}" type="presParOf" srcId="{A15704B6-7BD1-4454-8892-F2EE9D59E1F7}" destId="{C02F8BBF-22BE-44ED-A80B-0EB6778C38F3}" srcOrd="2" destOrd="0" presId="urn:microsoft.com/office/officeart/2005/8/layout/chevron2"/>
    <dgm:cxn modelId="{C7157D0C-E69A-4A5D-8DC9-B86F76364747}" type="presParOf" srcId="{C02F8BBF-22BE-44ED-A80B-0EB6778C38F3}" destId="{18EAD2D0-26FF-48F6-85F9-6F841DE4B8AF}" srcOrd="0" destOrd="0" presId="urn:microsoft.com/office/officeart/2005/8/layout/chevron2"/>
    <dgm:cxn modelId="{05E77D97-B284-48A3-A3AC-D58FD4ACA92A}" type="presParOf" srcId="{C02F8BBF-22BE-44ED-A80B-0EB6778C38F3}" destId="{39601DE1-0633-4266-BB84-D40CD187546B}" srcOrd="1" destOrd="0" presId="urn:microsoft.com/office/officeart/2005/8/layout/chevron2"/>
    <dgm:cxn modelId="{89E17094-5C85-4C67-8A3A-2BFE0E345CC9}" type="presParOf" srcId="{A15704B6-7BD1-4454-8892-F2EE9D59E1F7}" destId="{BF5E7BE6-A709-47C3-B2DE-942160C33679}" srcOrd="3" destOrd="0" presId="urn:microsoft.com/office/officeart/2005/8/layout/chevron2"/>
    <dgm:cxn modelId="{A0EC3B9E-FA8C-4907-B2DB-AA39D548D9EC}" type="presParOf" srcId="{A15704B6-7BD1-4454-8892-F2EE9D59E1F7}" destId="{E734AE45-434F-4D3A-8E01-778A1E4B4E84}" srcOrd="4" destOrd="0" presId="urn:microsoft.com/office/officeart/2005/8/layout/chevron2"/>
    <dgm:cxn modelId="{B59EFCC4-FBD6-4AF4-9699-197C41BFB376}" type="presParOf" srcId="{E734AE45-434F-4D3A-8E01-778A1E4B4E84}" destId="{A7D6B536-78F7-4321-B5E7-4576FFE29EF5}" srcOrd="0" destOrd="0" presId="urn:microsoft.com/office/officeart/2005/8/layout/chevron2"/>
    <dgm:cxn modelId="{A8382F9E-37B2-49E0-9B6D-9898EF41556B}" type="presParOf" srcId="{E734AE45-434F-4D3A-8E01-778A1E4B4E84}" destId="{464474C6-7293-42B4-938D-A04F0D788C9B}"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9D6663-3E76-43AE-A7A1-8EC5EC52BD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8B02A18C-525C-452A-BFC2-8ACD79D04A0E}">
      <dgm:prSet phldrT="[Текст]"/>
      <dgm:spPr/>
      <dgm:t>
        <a:bodyPr/>
        <a:lstStyle/>
        <a:p>
          <a:r>
            <a:rPr lang="ru-RU" dirty="0" smtClean="0"/>
            <a:t>Физические качества</a:t>
          </a:r>
          <a:endParaRPr lang="ru-RU" dirty="0"/>
        </a:p>
      </dgm:t>
    </dgm:pt>
    <dgm:pt modelId="{A13D46BE-C798-4369-9E53-94FCDAEC4B50}" type="parTrans" cxnId="{9EAA1A74-932F-49BE-A38A-EA70EC98B668}">
      <dgm:prSet/>
      <dgm:spPr/>
      <dgm:t>
        <a:bodyPr/>
        <a:lstStyle/>
        <a:p>
          <a:endParaRPr lang="ru-RU"/>
        </a:p>
      </dgm:t>
    </dgm:pt>
    <dgm:pt modelId="{B07EA8FE-EF26-4350-BAD9-AB3C727E60DB}" type="sibTrans" cxnId="{9EAA1A74-932F-49BE-A38A-EA70EC98B668}">
      <dgm:prSet/>
      <dgm:spPr/>
      <dgm:t>
        <a:bodyPr/>
        <a:lstStyle/>
        <a:p>
          <a:endParaRPr lang="ru-RU"/>
        </a:p>
      </dgm:t>
    </dgm:pt>
    <dgm:pt modelId="{6046B800-DF98-4510-84A3-C29A112070BE}">
      <dgm:prSet phldrT="[Текст]"/>
      <dgm:spPr/>
      <dgm:t>
        <a:bodyPr/>
        <a:lstStyle/>
        <a:p>
          <a:r>
            <a:rPr lang="ru-RU" i="1" dirty="0" smtClean="0"/>
            <a:t>максимальная сила мышц-разгибателей ног</a:t>
          </a:r>
          <a:endParaRPr lang="ru-RU" dirty="0"/>
        </a:p>
      </dgm:t>
    </dgm:pt>
    <dgm:pt modelId="{37508DF8-7F28-4A04-BAD8-6269431B940D}" type="parTrans" cxnId="{35DD1838-6F63-4005-BC9E-0A3A51D61EDE}">
      <dgm:prSet/>
      <dgm:spPr/>
      <dgm:t>
        <a:bodyPr/>
        <a:lstStyle/>
        <a:p>
          <a:endParaRPr lang="ru-RU"/>
        </a:p>
      </dgm:t>
    </dgm:pt>
    <dgm:pt modelId="{E6D92FB2-2835-4376-8DFC-BC74FB369469}" type="sibTrans" cxnId="{35DD1838-6F63-4005-BC9E-0A3A51D61EDE}">
      <dgm:prSet/>
      <dgm:spPr/>
      <dgm:t>
        <a:bodyPr/>
        <a:lstStyle/>
        <a:p>
          <a:endParaRPr lang="ru-RU"/>
        </a:p>
      </dgm:t>
    </dgm:pt>
    <dgm:pt modelId="{986A3952-7449-4FED-A110-C5828A079846}">
      <dgm:prSet phldrT="[Текст]"/>
      <dgm:spPr/>
      <dgm:t>
        <a:bodyPr/>
        <a:lstStyle/>
        <a:p>
          <a:r>
            <a:rPr lang="ru-RU" dirty="0" smtClean="0"/>
            <a:t>Оборудование</a:t>
          </a:r>
          <a:endParaRPr lang="ru-RU" dirty="0"/>
        </a:p>
      </dgm:t>
    </dgm:pt>
    <dgm:pt modelId="{17B1136C-5FB7-4642-BD63-A605AAE08C02}" type="parTrans" cxnId="{A5C3BC1C-C18F-4A8D-89CB-F47694317616}">
      <dgm:prSet/>
      <dgm:spPr/>
      <dgm:t>
        <a:bodyPr/>
        <a:lstStyle/>
        <a:p>
          <a:endParaRPr lang="ru-RU"/>
        </a:p>
      </dgm:t>
    </dgm:pt>
    <dgm:pt modelId="{DF92C5E7-C405-4CFC-A1F2-797E231E2944}" type="sibTrans" cxnId="{A5C3BC1C-C18F-4A8D-89CB-F47694317616}">
      <dgm:prSet/>
      <dgm:spPr/>
      <dgm:t>
        <a:bodyPr/>
        <a:lstStyle/>
        <a:p>
          <a:endParaRPr lang="ru-RU"/>
        </a:p>
      </dgm:t>
    </dgm:pt>
    <dgm:pt modelId="{37B7FB77-6173-4028-8237-23D628D12D12}">
      <dgm:prSet phldrT="[Текст]"/>
      <dgm:spPr/>
      <dgm:t>
        <a:bodyPr/>
        <a:lstStyle/>
        <a:p>
          <a:r>
            <a:rPr lang="ru-RU" dirty="0" smtClean="0"/>
            <a:t>стандартный 20-килограммовый гриф</a:t>
          </a:r>
          <a:endParaRPr lang="ru-RU" dirty="0"/>
        </a:p>
      </dgm:t>
    </dgm:pt>
    <dgm:pt modelId="{1C0B6860-9971-4625-886E-B6236FD8D0CF}" type="parTrans" cxnId="{F68B63AB-02D8-46FA-AD6C-1E1FDC7A415C}">
      <dgm:prSet/>
      <dgm:spPr/>
      <dgm:t>
        <a:bodyPr/>
        <a:lstStyle/>
        <a:p>
          <a:endParaRPr lang="ru-RU"/>
        </a:p>
      </dgm:t>
    </dgm:pt>
    <dgm:pt modelId="{B62F7741-4A3A-453A-973A-7746B82D89DE}" type="sibTrans" cxnId="{F68B63AB-02D8-46FA-AD6C-1E1FDC7A415C}">
      <dgm:prSet/>
      <dgm:spPr/>
      <dgm:t>
        <a:bodyPr/>
        <a:lstStyle/>
        <a:p>
          <a:endParaRPr lang="ru-RU"/>
        </a:p>
      </dgm:t>
    </dgm:pt>
    <dgm:pt modelId="{78162A6D-1544-4C30-97AE-0A4A399C2332}">
      <dgm:prSet phldrT="[Текст]"/>
      <dgm:spPr/>
      <dgm:t>
        <a:bodyPr/>
        <a:lstStyle/>
        <a:p>
          <a:r>
            <a:rPr lang="ru-RU" dirty="0" smtClean="0"/>
            <a:t>веса</a:t>
          </a:r>
          <a:endParaRPr lang="ru-RU" dirty="0"/>
        </a:p>
      </dgm:t>
    </dgm:pt>
    <dgm:pt modelId="{7BC24DEC-BAA8-4EB2-9CC0-105D5FCF0654}" type="parTrans" cxnId="{322BE352-5C34-4C74-AC67-FE4C64073B9D}">
      <dgm:prSet/>
      <dgm:spPr/>
      <dgm:t>
        <a:bodyPr/>
        <a:lstStyle/>
        <a:p>
          <a:endParaRPr lang="ru-RU"/>
        </a:p>
      </dgm:t>
    </dgm:pt>
    <dgm:pt modelId="{1B994EA2-A1F5-4744-95BB-4E9C6896AF87}" type="sibTrans" cxnId="{322BE352-5C34-4C74-AC67-FE4C64073B9D}">
      <dgm:prSet/>
      <dgm:spPr/>
      <dgm:t>
        <a:bodyPr/>
        <a:lstStyle/>
        <a:p>
          <a:endParaRPr lang="ru-RU"/>
        </a:p>
      </dgm:t>
    </dgm:pt>
    <dgm:pt modelId="{99132CAD-BF8E-4EF8-A138-03DDE5CC98D2}">
      <dgm:prSet phldrT="[Текст]"/>
      <dgm:spPr/>
      <dgm:t>
        <a:bodyPr/>
        <a:lstStyle/>
        <a:p>
          <a:r>
            <a:rPr lang="ru-RU" dirty="0" smtClean="0"/>
            <a:t>Разминка</a:t>
          </a:r>
          <a:endParaRPr lang="ru-RU" dirty="0"/>
        </a:p>
      </dgm:t>
    </dgm:pt>
    <dgm:pt modelId="{699BDB66-3B85-402E-B402-E78F8F0A57FF}" type="parTrans" cxnId="{9DD7001C-EA6C-465F-B262-3A39AB1558D6}">
      <dgm:prSet/>
      <dgm:spPr/>
      <dgm:t>
        <a:bodyPr/>
        <a:lstStyle/>
        <a:p>
          <a:endParaRPr lang="ru-RU"/>
        </a:p>
      </dgm:t>
    </dgm:pt>
    <dgm:pt modelId="{C4DF986C-A24F-4225-A4B7-38DEB7FD4036}" type="sibTrans" cxnId="{9DD7001C-EA6C-465F-B262-3A39AB1558D6}">
      <dgm:prSet/>
      <dgm:spPr/>
      <dgm:t>
        <a:bodyPr/>
        <a:lstStyle/>
        <a:p>
          <a:endParaRPr lang="ru-RU"/>
        </a:p>
      </dgm:t>
    </dgm:pt>
    <dgm:pt modelId="{2B5B445D-E51A-4A9D-85A1-72B3ECDB76E2}">
      <dgm:prSet phldrT="[Текст]"/>
      <dgm:spPr/>
      <dgm:t>
        <a:bodyPr/>
        <a:lstStyle/>
        <a:p>
          <a:r>
            <a:rPr lang="ru-RU" dirty="0" smtClean="0"/>
            <a:t>разминка в обычном режиме перед подобным видом упражнений. Состоит из 4-5 подходов, с прогрессивно возрастающей нагрузкой. Переход к тесту происходит сразу после разминочных приседов. Комментарии по технике и выполнению упражнения происходят во время разминки. </a:t>
          </a:r>
          <a:endParaRPr lang="ru-RU" dirty="0"/>
        </a:p>
      </dgm:t>
    </dgm:pt>
    <dgm:pt modelId="{9BE9481B-C4AB-41A4-9765-2F04A5295AD3}" type="parTrans" cxnId="{DE92EB22-794F-47DB-9442-5BA61AE467AD}">
      <dgm:prSet/>
      <dgm:spPr/>
      <dgm:t>
        <a:bodyPr/>
        <a:lstStyle/>
        <a:p>
          <a:endParaRPr lang="ru-RU"/>
        </a:p>
      </dgm:t>
    </dgm:pt>
    <dgm:pt modelId="{4E25DBAE-8A5E-4DE3-B903-2B1CDBAADBF1}" type="sibTrans" cxnId="{DE92EB22-794F-47DB-9442-5BA61AE467AD}">
      <dgm:prSet/>
      <dgm:spPr/>
      <dgm:t>
        <a:bodyPr/>
        <a:lstStyle/>
        <a:p>
          <a:endParaRPr lang="ru-RU"/>
        </a:p>
      </dgm:t>
    </dgm:pt>
    <dgm:pt modelId="{E68A1069-663F-4F65-AEEB-97EAA54E02F0}">
      <dgm:prSet phldrT="[Текст]"/>
      <dgm:spPr/>
      <dgm:t>
        <a:bodyPr/>
        <a:lstStyle/>
        <a:p>
          <a:r>
            <a:rPr lang="ru-RU" dirty="0" smtClean="0"/>
            <a:t>тяжелоатлетический  ремень</a:t>
          </a:r>
          <a:endParaRPr lang="ru-RU" dirty="0"/>
        </a:p>
      </dgm:t>
    </dgm:pt>
    <dgm:pt modelId="{F44F63ED-48F7-4FCE-9897-641844442579}" type="parTrans" cxnId="{FBD4D156-1717-4831-8364-570349268AC1}">
      <dgm:prSet/>
      <dgm:spPr/>
      <dgm:t>
        <a:bodyPr/>
        <a:lstStyle/>
        <a:p>
          <a:endParaRPr lang="ru-RU"/>
        </a:p>
      </dgm:t>
    </dgm:pt>
    <dgm:pt modelId="{E6F8A73C-F2B3-4D57-9F1B-F110F08E9266}" type="sibTrans" cxnId="{FBD4D156-1717-4831-8364-570349268AC1}">
      <dgm:prSet/>
      <dgm:spPr/>
      <dgm:t>
        <a:bodyPr/>
        <a:lstStyle/>
        <a:p>
          <a:endParaRPr lang="ru-RU"/>
        </a:p>
      </dgm:t>
    </dgm:pt>
    <dgm:pt modelId="{8195375A-1568-4162-8DFC-71AD7247FF77}">
      <dgm:prSet phldrT="[Текст]"/>
      <dgm:spPr/>
      <dgm:t>
        <a:bodyPr/>
        <a:lstStyle/>
        <a:p>
          <a:r>
            <a:rPr lang="ru-RU" dirty="0" smtClean="0"/>
            <a:t>доска для приседа (под пятку)</a:t>
          </a:r>
          <a:endParaRPr lang="ru-RU" dirty="0"/>
        </a:p>
      </dgm:t>
    </dgm:pt>
    <dgm:pt modelId="{F656BEEE-8CD7-425F-933E-83C317DE7D84}" type="parTrans" cxnId="{F8DE4CB7-C667-4F3F-B4A6-ECB320F12E72}">
      <dgm:prSet/>
      <dgm:spPr/>
      <dgm:t>
        <a:bodyPr/>
        <a:lstStyle/>
        <a:p>
          <a:endParaRPr lang="ru-RU"/>
        </a:p>
      </dgm:t>
    </dgm:pt>
    <dgm:pt modelId="{F4D46830-A9BC-43E8-9F73-4828AE624402}" type="sibTrans" cxnId="{F8DE4CB7-C667-4F3F-B4A6-ECB320F12E72}">
      <dgm:prSet/>
      <dgm:spPr/>
      <dgm:t>
        <a:bodyPr/>
        <a:lstStyle/>
        <a:p>
          <a:endParaRPr lang="ru-RU"/>
        </a:p>
      </dgm:t>
    </dgm:pt>
    <dgm:pt modelId="{38038772-3C67-4EB6-85E5-588BF87181A5}" type="pres">
      <dgm:prSet presAssocID="{E99D6663-3E76-43AE-A7A1-8EC5EC52BD40}" presName="linearFlow" presStyleCnt="0">
        <dgm:presLayoutVars>
          <dgm:dir/>
          <dgm:animLvl val="lvl"/>
          <dgm:resizeHandles val="exact"/>
        </dgm:presLayoutVars>
      </dgm:prSet>
      <dgm:spPr/>
      <dgm:t>
        <a:bodyPr/>
        <a:lstStyle/>
        <a:p>
          <a:endParaRPr lang="ru-RU"/>
        </a:p>
      </dgm:t>
    </dgm:pt>
    <dgm:pt modelId="{E699A9F1-6454-4E73-B31F-A2B4BEFB8663}" type="pres">
      <dgm:prSet presAssocID="{8B02A18C-525C-452A-BFC2-8ACD79D04A0E}" presName="composite" presStyleCnt="0"/>
      <dgm:spPr/>
    </dgm:pt>
    <dgm:pt modelId="{51665A3F-E5F8-43F8-9DD8-B9779F3E8ED4}" type="pres">
      <dgm:prSet presAssocID="{8B02A18C-525C-452A-BFC2-8ACD79D04A0E}" presName="parentText" presStyleLbl="alignNode1" presStyleIdx="0" presStyleCnt="3">
        <dgm:presLayoutVars>
          <dgm:chMax val="1"/>
          <dgm:bulletEnabled val="1"/>
        </dgm:presLayoutVars>
      </dgm:prSet>
      <dgm:spPr/>
      <dgm:t>
        <a:bodyPr/>
        <a:lstStyle/>
        <a:p>
          <a:endParaRPr lang="ru-RU"/>
        </a:p>
      </dgm:t>
    </dgm:pt>
    <dgm:pt modelId="{E47FD3CF-DF9D-4A7F-97C2-840A4BFF0854}" type="pres">
      <dgm:prSet presAssocID="{8B02A18C-525C-452A-BFC2-8ACD79D04A0E}" presName="descendantText" presStyleLbl="alignAcc1" presStyleIdx="0" presStyleCnt="3">
        <dgm:presLayoutVars>
          <dgm:bulletEnabled val="1"/>
        </dgm:presLayoutVars>
      </dgm:prSet>
      <dgm:spPr/>
      <dgm:t>
        <a:bodyPr/>
        <a:lstStyle/>
        <a:p>
          <a:endParaRPr lang="ru-RU"/>
        </a:p>
      </dgm:t>
    </dgm:pt>
    <dgm:pt modelId="{06665613-0F96-4A86-830A-137460AB69A2}" type="pres">
      <dgm:prSet presAssocID="{B07EA8FE-EF26-4350-BAD9-AB3C727E60DB}" presName="sp" presStyleCnt="0"/>
      <dgm:spPr/>
    </dgm:pt>
    <dgm:pt modelId="{9318554D-55E6-4414-8091-5A0D33062F7A}" type="pres">
      <dgm:prSet presAssocID="{986A3952-7449-4FED-A110-C5828A079846}" presName="composite" presStyleCnt="0"/>
      <dgm:spPr/>
    </dgm:pt>
    <dgm:pt modelId="{C12E1A65-76DF-4E32-BB58-BF001AE86646}" type="pres">
      <dgm:prSet presAssocID="{986A3952-7449-4FED-A110-C5828A079846}" presName="parentText" presStyleLbl="alignNode1" presStyleIdx="1" presStyleCnt="3">
        <dgm:presLayoutVars>
          <dgm:chMax val="1"/>
          <dgm:bulletEnabled val="1"/>
        </dgm:presLayoutVars>
      </dgm:prSet>
      <dgm:spPr/>
      <dgm:t>
        <a:bodyPr/>
        <a:lstStyle/>
        <a:p>
          <a:endParaRPr lang="ru-RU"/>
        </a:p>
      </dgm:t>
    </dgm:pt>
    <dgm:pt modelId="{6E0EA04A-E2F3-48A4-A0C6-72ADE3E00D21}" type="pres">
      <dgm:prSet presAssocID="{986A3952-7449-4FED-A110-C5828A079846}" presName="descendantText" presStyleLbl="alignAcc1" presStyleIdx="1" presStyleCnt="3">
        <dgm:presLayoutVars>
          <dgm:bulletEnabled val="1"/>
        </dgm:presLayoutVars>
      </dgm:prSet>
      <dgm:spPr/>
      <dgm:t>
        <a:bodyPr/>
        <a:lstStyle/>
        <a:p>
          <a:endParaRPr lang="ru-RU"/>
        </a:p>
      </dgm:t>
    </dgm:pt>
    <dgm:pt modelId="{0F598063-D629-48CE-83A3-BB695CBEB93C}" type="pres">
      <dgm:prSet presAssocID="{DF92C5E7-C405-4CFC-A1F2-797E231E2944}" presName="sp" presStyleCnt="0"/>
      <dgm:spPr/>
    </dgm:pt>
    <dgm:pt modelId="{05661D40-670E-489D-8FD0-832C5D2D8E3D}" type="pres">
      <dgm:prSet presAssocID="{99132CAD-BF8E-4EF8-A138-03DDE5CC98D2}" presName="composite" presStyleCnt="0"/>
      <dgm:spPr/>
    </dgm:pt>
    <dgm:pt modelId="{81E588A2-282C-44AF-BBEB-16E0EB7C09BA}" type="pres">
      <dgm:prSet presAssocID="{99132CAD-BF8E-4EF8-A138-03DDE5CC98D2}" presName="parentText" presStyleLbl="alignNode1" presStyleIdx="2" presStyleCnt="3">
        <dgm:presLayoutVars>
          <dgm:chMax val="1"/>
          <dgm:bulletEnabled val="1"/>
        </dgm:presLayoutVars>
      </dgm:prSet>
      <dgm:spPr/>
      <dgm:t>
        <a:bodyPr/>
        <a:lstStyle/>
        <a:p>
          <a:endParaRPr lang="ru-RU"/>
        </a:p>
      </dgm:t>
    </dgm:pt>
    <dgm:pt modelId="{C19790E5-3B28-47A3-8A83-1D12047ADD55}" type="pres">
      <dgm:prSet presAssocID="{99132CAD-BF8E-4EF8-A138-03DDE5CC98D2}" presName="descendantText" presStyleLbl="alignAcc1" presStyleIdx="2" presStyleCnt="3">
        <dgm:presLayoutVars>
          <dgm:bulletEnabled val="1"/>
        </dgm:presLayoutVars>
      </dgm:prSet>
      <dgm:spPr/>
      <dgm:t>
        <a:bodyPr/>
        <a:lstStyle/>
        <a:p>
          <a:endParaRPr lang="ru-RU"/>
        </a:p>
      </dgm:t>
    </dgm:pt>
  </dgm:ptLst>
  <dgm:cxnLst>
    <dgm:cxn modelId="{47B7E17F-CB72-42F0-A2E9-603765A626D7}" type="presOf" srcId="{986A3952-7449-4FED-A110-C5828A079846}" destId="{C12E1A65-76DF-4E32-BB58-BF001AE86646}" srcOrd="0" destOrd="0" presId="urn:microsoft.com/office/officeart/2005/8/layout/chevron2"/>
    <dgm:cxn modelId="{FBD4D156-1717-4831-8364-570349268AC1}" srcId="{986A3952-7449-4FED-A110-C5828A079846}" destId="{E68A1069-663F-4F65-AEEB-97EAA54E02F0}" srcOrd="2" destOrd="0" parTransId="{F44F63ED-48F7-4FCE-9897-641844442579}" sibTransId="{E6F8A73C-F2B3-4D57-9F1B-F110F08E9266}"/>
    <dgm:cxn modelId="{F8DE4CB7-C667-4F3F-B4A6-ECB320F12E72}" srcId="{986A3952-7449-4FED-A110-C5828A079846}" destId="{8195375A-1568-4162-8DFC-71AD7247FF77}" srcOrd="3" destOrd="0" parTransId="{F656BEEE-8CD7-425F-933E-83C317DE7D84}" sibTransId="{F4D46830-A9BC-43E8-9F73-4828AE624402}"/>
    <dgm:cxn modelId="{464D5659-2FB2-4DCA-86B2-239B67A0189D}" type="presOf" srcId="{37B7FB77-6173-4028-8237-23D628D12D12}" destId="{6E0EA04A-E2F3-48A4-A0C6-72ADE3E00D21}" srcOrd="0" destOrd="0" presId="urn:microsoft.com/office/officeart/2005/8/layout/chevron2"/>
    <dgm:cxn modelId="{80CD9790-2BD9-4BF9-AA0C-B84ADF7FC577}" type="presOf" srcId="{8195375A-1568-4162-8DFC-71AD7247FF77}" destId="{6E0EA04A-E2F3-48A4-A0C6-72ADE3E00D21}" srcOrd="0" destOrd="3" presId="urn:microsoft.com/office/officeart/2005/8/layout/chevron2"/>
    <dgm:cxn modelId="{F68B63AB-02D8-46FA-AD6C-1E1FDC7A415C}" srcId="{986A3952-7449-4FED-A110-C5828A079846}" destId="{37B7FB77-6173-4028-8237-23D628D12D12}" srcOrd="0" destOrd="0" parTransId="{1C0B6860-9971-4625-886E-B6236FD8D0CF}" sibTransId="{B62F7741-4A3A-453A-973A-7746B82D89DE}"/>
    <dgm:cxn modelId="{9DD7001C-EA6C-465F-B262-3A39AB1558D6}" srcId="{E99D6663-3E76-43AE-A7A1-8EC5EC52BD40}" destId="{99132CAD-BF8E-4EF8-A138-03DDE5CC98D2}" srcOrd="2" destOrd="0" parTransId="{699BDB66-3B85-402E-B402-E78F8F0A57FF}" sibTransId="{C4DF986C-A24F-4225-A4B7-38DEB7FD4036}"/>
    <dgm:cxn modelId="{34373BE4-5755-438E-920F-301344D1D563}" type="presOf" srcId="{E68A1069-663F-4F65-AEEB-97EAA54E02F0}" destId="{6E0EA04A-E2F3-48A4-A0C6-72ADE3E00D21}" srcOrd="0" destOrd="2" presId="urn:microsoft.com/office/officeart/2005/8/layout/chevron2"/>
    <dgm:cxn modelId="{3D6100CD-C59E-4557-AEBB-6029616136D6}" type="presOf" srcId="{8B02A18C-525C-452A-BFC2-8ACD79D04A0E}" destId="{51665A3F-E5F8-43F8-9DD8-B9779F3E8ED4}" srcOrd="0" destOrd="0" presId="urn:microsoft.com/office/officeart/2005/8/layout/chevron2"/>
    <dgm:cxn modelId="{9EAA1A74-932F-49BE-A38A-EA70EC98B668}" srcId="{E99D6663-3E76-43AE-A7A1-8EC5EC52BD40}" destId="{8B02A18C-525C-452A-BFC2-8ACD79D04A0E}" srcOrd="0" destOrd="0" parTransId="{A13D46BE-C798-4369-9E53-94FCDAEC4B50}" sibTransId="{B07EA8FE-EF26-4350-BAD9-AB3C727E60DB}"/>
    <dgm:cxn modelId="{52D3C07C-B9B7-4328-8C27-425622C0846C}" type="presOf" srcId="{6046B800-DF98-4510-84A3-C29A112070BE}" destId="{E47FD3CF-DF9D-4A7F-97C2-840A4BFF0854}" srcOrd="0" destOrd="0" presId="urn:microsoft.com/office/officeart/2005/8/layout/chevron2"/>
    <dgm:cxn modelId="{A5C3BC1C-C18F-4A8D-89CB-F47694317616}" srcId="{E99D6663-3E76-43AE-A7A1-8EC5EC52BD40}" destId="{986A3952-7449-4FED-A110-C5828A079846}" srcOrd="1" destOrd="0" parTransId="{17B1136C-5FB7-4642-BD63-A605AAE08C02}" sibTransId="{DF92C5E7-C405-4CFC-A1F2-797E231E2944}"/>
    <dgm:cxn modelId="{809BFFDE-D133-45AA-A8E0-49D4E541B9FB}" type="presOf" srcId="{99132CAD-BF8E-4EF8-A138-03DDE5CC98D2}" destId="{81E588A2-282C-44AF-BBEB-16E0EB7C09BA}" srcOrd="0" destOrd="0" presId="urn:microsoft.com/office/officeart/2005/8/layout/chevron2"/>
    <dgm:cxn modelId="{FB215FA9-1311-487D-A3CA-6A1E6AEA1760}" type="presOf" srcId="{78162A6D-1544-4C30-97AE-0A4A399C2332}" destId="{6E0EA04A-E2F3-48A4-A0C6-72ADE3E00D21}" srcOrd="0" destOrd="1" presId="urn:microsoft.com/office/officeart/2005/8/layout/chevron2"/>
    <dgm:cxn modelId="{322BE352-5C34-4C74-AC67-FE4C64073B9D}" srcId="{986A3952-7449-4FED-A110-C5828A079846}" destId="{78162A6D-1544-4C30-97AE-0A4A399C2332}" srcOrd="1" destOrd="0" parTransId="{7BC24DEC-BAA8-4EB2-9CC0-105D5FCF0654}" sibTransId="{1B994EA2-A1F5-4744-95BB-4E9C6896AF87}"/>
    <dgm:cxn modelId="{DE92EB22-794F-47DB-9442-5BA61AE467AD}" srcId="{99132CAD-BF8E-4EF8-A138-03DDE5CC98D2}" destId="{2B5B445D-E51A-4A9D-85A1-72B3ECDB76E2}" srcOrd="0" destOrd="0" parTransId="{9BE9481B-C4AB-41A4-9765-2F04A5295AD3}" sibTransId="{4E25DBAE-8A5E-4DE3-B903-2B1CDBAADBF1}"/>
    <dgm:cxn modelId="{1F8D750F-4050-4F41-B310-4BCA5CC0FE40}" type="presOf" srcId="{2B5B445D-E51A-4A9D-85A1-72B3ECDB76E2}" destId="{C19790E5-3B28-47A3-8A83-1D12047ADD55}" srcOrd="0" destOrd="0" presId="urn:microsoft.com/office/officeart/2005/8/layout/chevron2"/>
    <dgm:cxn modelId="{35DD1838-6F63-4005-BC9E-0A3A51D61EDE}" srcId="{8B02A18C-525C-452A-BFC2-8ACD79D04A0E}" destId="{6046B800-DF98-4510-84A3-C29A112070BE}" srcOrd="0" destOrd="0" parTransId="{37508DF8-7F28-4A04-BAD8-6269431B940D}" sibTransId="{E6D92FB2-2835-4376-8DFC-BC74FB369469}"/>
    <dgm:cxn modelId="{C6444C0D-A1F9-4273-868D-2F4C743FF0AC}" type="presOf" srcId="{E99D6663-3E76-43AE-A7A1-8EC5EC52BD40}" destId="{38038772-3C67-4EB6-85E5-588BF87181A5}" srcOrd="0" destOrd="0" presId="urn:microsoft.com/office/officeart/2005/8/layout/chevron2"/>
    <dgm:cxn modelId="{265F4EFC-386F-40B7-B0D7-E181999938C7}" type="presParOf" srcId="{38038772-3C67-4EB6-85E5-588BF87181A5}" destId="{E699A9F1-6454-4E73-B31F-A2B4BEFB8663}" srcOrd="0" destOrd="0" presId="urn:microsoft.com/office/officeart/2005/8/layout/chevron2"/>
    <dgm:cxn modelId="{D904724C-267F-446C-8CE5-6CD49ADE4126}" type="presParOf" srcId="{E699A9F1-6454-4E73-B31F-A2B4BEFB8663}" destId="{51665A3F-E5F8-43F8-9DD8-B9779F3E8ED4}" srcOrd="0" destOrd="0" presId="urn:microsoft.com/office/officeart/2005/8/layout/chevron2"/>
    <dgm:cxn modelId="{97B29B1A-6F99-43F2-A195-50099A249109}" type="presParOf" srcId="{E699A9F1-6454-4E73-B31F-A2B4BEFB8663}" destId="{E47FD3CF-DF9D-4A7F-97C2-840A4BFF0854}" srcOrd="1" destOrd="0" presId="urn:microsoft.com/office/officeart/2005/8/layout/chevron2"/>
    <dgm:cxn modelId="{9A4A1FDE-15D3-430D-827B-87B2805CE435}" type="presParOf" srcId="{38038772-3C67-4EB6-85E5-588BF87181A5}" destId="{06665613-0F96-4A86-830A-137460AB69A2}" srcOrd="1" destOrd="0" presId="urn:microsoft.com/office/officeart/2005/8/layout/chevron2"/>
    <dgm:cxn modelId="{1BE16160-1ABD-4E21-98F5-E7820DCE5FDA}" type="presParOf" srcId="{38038772-3C67-4EB6-85E5-588BF87181A5}" destId="{9318554D-55E6-4414-8091-5A0D33062F7A}" srcOrd="2" destOrd="0" presId="urn:microsoft.com/office/officeart/2005/8/layout/chevron2"/>
    <dgm:cxn modelId="{BECE2642-07C1-40C4-9BF7-61405C88CA1D}" type="presParOf" srcId="{9318554D-55E6-4414-8091-5A0D33062F7A}" destId="{C12E1A65-76DF-4E32-BB58-BF001AE86646}" srcOrd="0" destOrd="0" presId="urn:microsoft.com/office/officeart/2005/8/layout/chevron2"/>
    <dgm:cxn modelId="{78814764-4242-4198-A63E-12C9FF520D27}" type="presParOf" srcId="{9318554D-55E6-4414-8091-5A0D33062F7A}" destId="{6E0EA04A-E2F3-48A4-A0C6-72ADE3E00D21}" srcOrd="1" destOrd="0" presId="urn:microsoft.com/office/officeart/2005/8/layout/chevron2"/>
    <dgm:cxn modelId="{2FDD7015-35D7-4C66-8228-E4622EFA0D02}" type="presParOf" srcId="{38038772-3C67-4EB6-85E5-588BF87181A5}" destId="{0F598063-D629-48CE-83A3-BB695CBEB93C}" srcOrd="3" destOrd="0" presId="urn:microsoft.com/office/officeart/2005/8/layout/chevron2"/>
    <dgm:cxn modelId="{2616341D-90EC-4DAE-B3AA-E37526F857AA}" type="presParOf" srcId="{38038772-3C67-4EB6-85E5-588BF87181A5}" destId="{05661D40-670E-489D-8FD0-832C5D2D8E3D}" srcOrd="4" destOrd="0" presId="urn:microsoft.com/office/officeart/2005/8/layout/chevron2"/>
    <dgm:cxn modelId="{D5DAD8A4-B49F-481E-95EC-4F048B1EF478}" type="presParOf" srcId="{05661D40-670E-489D-8FD0-832C5D2D8E3D}" destId="{81E588A2-282C-44AF-BBEB-16E0EB7C09BA}" srcOrd="0" destOrd="0" presId="urn:microsoft.com/office/officeart/2005/8/layout/chevron2"/>
    <dgm:cxn modelId="{E317EE9F-6A03-48B5-9580-AE894A192C9B}" type="presParOf" srcId="{05661D40-670E-489D-8FD0-832C5D2D8E3D}" destId="{C19790E5-3B28-47A3-8A83-1D12047ADD55}"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F780D3-F03D-4C5D-8A24-3C86048B495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D81FCB17-F21F-4640-BBE1-6E9F392388BE}">
      <dgm:prSet phldrT="[Текст]"/>
      <dgm:spPr/>
      <dgm:t>
        <a:bodyPr/>
        <a:lstStyle/>
        <a:p>
          <a:r>
            <a:rPr lang="ru-RU" dirty="0" smtClean="0"/>
            <a:t>Физические качества</a:t>
          </a:r>
          <a:endParaRPr lang="ru-RU" dirty="0"/>
        </a:p>
      </dgm:t>
    </dgm:pt>
    <dgm:pt modelId="{0D922921-AE60-4E02-9ECD-D479EEB700B4}" type="parTrans" cxnId="{CBCFBA1E-CDB3-4249-8A27-EC2873D288DE}">
      <dgm:prSet/>
      <dgm:spPr/>
      <dgm:t>
        <a:bodyPr/>
        <a:lstStyle/>
        <a:p>
          <a:endParaRPr lang="ru-RU"/>
        </a:p>
      </dgm:t>
    </dgm:pt>
    <dgm:pt modelId="{DE11DB88-D97C-4415-90E4-9AA59AA11241}" type="sibTrans" cxnId="{CBCFBA1E-CDB3-4249-8A27-EC2873D288DE}">
      <dgm:prSet/>
      <dgm:spPr/>
      <dgm:t>
        <a:bodyPr/>
        <a:lstStyle/>
        <a:p>
          <a:endParaRPr lang="ru-RU"/>
        </a:p>
      </dgm:t>
    </dgm:pt>
    <dgm:pt modelId="{A4EE8999-671B-40FD-8C7C-FE728C6011CE}">
      <dgm:prSet phldrT="[Текст]"/>
      <dgm:spPr/>
      <dgm:t>
        <a:bodyPr/>
        <a:lstStyle/>
        <a:p>
          <a:r>
            <a:rPr lang="ru-RU" i="1" dirty="0" smtClean="0"/>
            <a:t>максимальная сила мышц-разгибателей ног</a:t>
          </a:r>
          <a:endParaRPr lang="ru-RU" dirty="0"/>
        </a:p>
      </dgm:t>
    </dgm:pt>
    <dgm:pt modelId="{8FC377F8-B5EB-4164-949A-248823C206FC}" type="parTrans" cxnId="{C6EF17C2-A255-49C1-BEC5-786AEAB72A97}">
      <dgm:prSet/>
      <dgm:spPr/>
      <dgm:t>
        <a:bodyPr/>
        <a:lstStyle/>
        <a:p>
          <a:endParaRPr lang="ru-RU"/>
        </a:p>
      </dgm:t>
    </dgm:pt>
    <dgm:pt modelId="{971BB87E-C38B-4481-A47B-15DA5AF7A5E6}" type="sibTrans" cxnId="{C6EF17C2-A255-49C1-BEC5-786AEAB72A97}">
      <dgm:prSet/>
      <dgm:spPr/>
      <dgm:t>
        <a:bodyPr/>
        <a:lstStyle/>
        <a:p>
          <a:endParaRPr lang="ru-RU"/>
        </a:p>
      </dgm:t>
    </dgm:pt>
    <dgm:pt modelId="{D9761938-14D6-4C47-8396-F380E8C4A861}">
      <dgm:prSet phldrT="[Текст]"/>
      <dgm:spPr/>
      <dgm:t>
        <a:bodyPr/>
        <a:lstStyle/>
        <a:p>
          <a:r>
            <a:rPr lang="ru-RU" dirty="0" smtClean="0"/>
            <a:t>Оборудование</a:t>
          </a:r>
          <a:endParaRPr lang="ru-RU" dirty="0"/>
        </a:p>
      </dgm:t>
    </dgm:pt>
    <dgm:pt modelId="{FA7A6756-9096-42F7-BA5B-B474EF04EFE0}" type="parTrans" cxnId="{8DA3376E-788F-4172-9195-BA31ABA6BAFD}">
      <dgm:prSet/>
      <dgm:spPr/>
      <dgm:t>
        <a:bodyPr/>
        <a:lstStyle/>
        <a:p>
          <a:endParaRPr lang="ru-RU"/>
        </a:p>
      </dgm:t>
    </dgm:pt>
    <dgm:pt modelId="{BF7ECD2B-794A-4AB5-81DB-8DBF28003CE2}" type="sibTrans" cxnId="{8DA3376E-788F-4172-9195-BA31ABA6BAFD}">
      <dgm:prSet/>
      <dgm:spPr/>
      <dgm:t>
        <a:bodyPr/>
        <a:lstStyle/>
        <a:p>
          <a:endParaRPr lang="ru-RU"/>
        </a:p>
      </dgm:t>
    </dgm:pt>
    <dgm:pt modelId="{E42C9912-6719-49E9-8E1F-CC041FFB42D6}">
      <dgm:prSet phldrT="[Текст]"/>
      <dgm:spPr/>
      <dgm:t>
        <a:bodyPr/>
        <a:lstStyle/>
        <a:p>
          <a:r>
            <a:rPr lang="ru-RU" dirty="0" smtClean="0"/>
            <a:t>стандартный 20-килограммовый гриф</a:t>
          </a:r>
          <a:endParaRPr lang="ru-RU" dirty="0"/>
        </a:p>
      </dgm:t>
    </dgm:pt>
    <dgm:pt modelId="{B53BCBB4-61C5-43FB-8BDA-3E1C8D898E9A}" type="parTrans" cxnId="{16FDFC5E-060B-4DD1-BFF2-3664B4889C36}">
      <dgm:prSet/>
      <dgm:spPr/>
      <dgm:t>
        <a:bodyPr/>
        <a:lstStyle/>
        <a:p>
          <a:endParaRPr lang="ru-RU"/>
        </a:p>
      </dgm:t>
    </dgm:pt>
    <dgm:pt modelId="{40706C56-4D88-4A36-85F3-F92B100BA1B0}" type="sibTrans" cxnId="{16FDFC5E-060B-4DD1-BFF2-3664B4889C36}">
      <dgm:prSet/>
      <dgm:spPr/>
      <dgm:t>
        <a:bodyPr/>
        <a:lstStyle/>
        <a:p>
          <a:endParaRPr lang="ru-RU"/>
        </a:p>
      </dgm:t>
    </dgm:pt>
    <dgm:pt modelId="{44A70EE8-DA31-4508-9036-6EDB586A4468}">
      <dgm:prSet phldrT="[Текст]"/>
      <dgm:spPr/>
      <dgm:t>
        <a:bodyPr/>
        <a:lstStyle/>
        <a:p>
          <a:r>
            <a:rPr lang="ru-RU" dirty="0" smtClean="0"/>
            <a:t>Разминка</a:t>
          </a:r>
          <a:endParaRPr lang="ru-RU" dirty="0"/>
        </a:p>
      </dgm:t>
    </dgm:pt>
    <dgm:pt modelId="{9383B111-E4F1-4B2E-BD3D-66B97F4C60DC}" type="parTrans" cxnId="{BC1EF58D-A55D-4B3E-8D02-0A099EB4F96B}">
      <dgm:prSet/>
      <dgm:spPr/>
      <dgm:t>
        <a:bodyPr/>
        <a:lstStyle/>
        <a:p>
          <a:endParaRPr lang="ru-RU"/>
        </a:p>
      </dgm:t>
    </dgm:pt>
    <dgm:pt modelId="{E7668FB1-D5DD-45FB-910B-CE6DF44C79D0}" type="sibTrans" cxnId="{BC1EF58D-A55D-4B3E-8D02-0A099EB4F96B}">
      <dgm:prSet/>
      <dgm:spPr/>
      <dgm:t>
        <a:bodyPr/>
        <a:lstStyle/>
        <a:p>
          <a:endParaRPr lang="ru-RU"/>
        </a:p>
      </dgm:t>
    </dgm:pt>
    <dgm:pt modelId="{D9D07FF2-9B7D-482E-A00E-618CEEF2103A}">
      <dgm:prSet phldrT="[Текст]"/>
      <dgm:spPr/>
      <dgm:t>
        <a:bodyPr/>
        <a:lstStyle/>
        <a:p>
          <a:r>
            <a:rPr lang="ru-RU" dirty="0" smtClean="0"/>
            <a:t>разминка в обычном режиме перед подобным видом упражнений. Состоит из 4-5 подходов, с прогрессивно возрастающей нагрузкой. Переход к тесту происходит сразу после разминочных приседов. Комментарии по технике и выполнению упражнения происходят во время разминки. </a:t>
          </a:r>
          <a:endParaRPr lang="ru-RU" dirty="0"/>
        </a:p>
      </dgm:t>
    </dgm:pt>
    <dgm:pt modelId="{889BAEC0-BE9E-4809-A56E-AE35D7CA0637}" type="parTrans" cxnId="{537D7DCF-5278-4D57-AE57-5E23F45FD981}">
      <dgm:prSet/>
      <dgm:spPr/>
      <dgm:t>
        <a:bodyPr/>
        <a:lstStyle/>
        <a:p>
          <a:endParaRPr lang="ru-RU"/>
        </a:p>
      </dgm:t>
    </dgm:pt>
    <dgm:pt modelId="{6D5295DE-B9B2-4E94-AE20-CF70D0D22675}" type="sibTrans" cxnId="{537D7DCF-5278-4D57-AE57-5E23F45FD981}">
      <dgm:prSet/>
      <dgm:spPr/>
      <dgm:t>
        <a:bodyPr/>
        <a:lstStyle/>
        <a:p>
          <a:endParaRPr lang="ru-RU"/>
        </a:p>
      </dgm:t>
    </dgm:pt>
    <dgm:pt modelId="{247A8D20-A898-43E8-98C4-1320C04F4AF3}">
      <dgm:prSet/>
      <dgm:spPr/>
      <dgm:t>
        <a:bodyPr/>
        <a:lstStyle/>
        <a:p>
          <a:r>
            <a:rPr lang="ru-RU" dirty="0" smtClean="0"/>
            <a:t>веса</a:t>
          </a:r>
          <a:endParaRPr lang="ru-RU" dirty="0"/>
        </a:p>
      </dgm:t>
    </dgm:pt>
    <dgm:pt modelId="{99B4565A-DD75-41B4-A61A-0EFC65ED6D9B}" type="parTrans" cxnId="{EE6306F3-9C1A-43A7-87E3-F7EF172A2BA4}">
      <dgm:prSet/>
      <dgm:spPr/>
      <dgm:t>
        <a:bodyPr/>
        <a:lstStyle/>
        <a:p>
          <a:endParaRPr lang="ru-RU"/>
        </a:p>
      </dgm:t>
    </dgm:pt>
    <dgm:pt modelId="{5F59EF4A-0C59-41E8-A8E5-881C74BC6EDB}" type="sibTrans" cxnId="{EE6306F3-9C1A-43A7-87E3-F7EF172A2BA4}">
      <dgm:prSet/>
      <dgm:spPr/>
      <dgm:t>
        <a:bodyPr/>
        <a:lstStyle/>
        <a:p>
          <a:endParaRPr lang="ru-RU"/>
        </a:p>
      </dgm:t>
    </dgm:pt>
    <dgm:pt modelId="{83F1E36E-C861-412C-BAC3-831102ACEDAF}">
      <dgm:prSet/>
      <dgm:spPr/>
      <dgm:t>
        <a:bodyPr/>
        <a:lstStyle/>
        <a:p>
          <a:r>
            <a:rPr lang="ru-RU" dirty="0" smtClean="0"/>
            <a:t>тяжелоатлетический  ремень</a:t>
          </a:r>
          <a:endParaRPr lang="ru-RU" dirty="0"/>
        </a:p>
      </dgm:t>
    </dgm:pt>
    <dgm:pt modelId="{D65D8202-8B87-4386-B63D-219B40F7A61E}" type="parTrans" cxnId="{0AFCDCF2-57DF-49EF-B179-6DE87C67DBAC}">
      <dgm:prSet/>
      <dgm:spPr/>
      <dgm:t>
        <a:bodyPr/>
        <a:lstStyle/>
        <a:p>
          <a:endParaRPr lang="ru-RU"/>
        </a:p>
      </dgm:t>
    </dgm:pt>
    <dgm:pt modelId="{D7365B10-5AD8-4DA3-BF30-FA24F8010145}" type="sibTrans" cxnId="{0AFCDCF2-57DF-49EF-B179-6DE87C67DBAC}">
      <dgm:prSet/>
      <dgm:spPr/>
      <dgm:t>
        <a:bodyPr/>
        <a:lstStyle/>
        <a:p>
          <a:endParaRPr lang="ru-RU"/>
        </a:p>
      </dgm:t>
    </dgm:pt>
    <dgm:pt modelId="{6425EEF9-F711-4699-A07B-5A2EF75EF91F}">
      <dgm:prSet/>
      <dgm:spPr/>
      <dgm:t>
        <a:bodyPr/>
        <a:lstStyle/>
        <a:p>
          <a:r>
            <a:rPr lang="ru-RU" dirty="0" smtClean="0"/>
            <a:t>доска для приседа (под пятку)</a:t>
          </a:r>
          <a:endParaRPr lang="ru-RU" dirty="0"/>
        </a:p>
      </dgm:t>
    </dgm:pt>
    <dgm:pt modelId="{4BA44117-1BEA-4C7F-B398-F50B95352E37}" type="parTrans" cxnId="{6BDEF23A-8E47-47B9-8A9D-DBB932631F91}">
      <dgm:prSet/>
      <dgm:spPr/>
      <dgm:t>
        <a:bodyPr/>
        <a:lstStyle/>
        <a:p>
          <a:endParaRPr lang="ru-RU"/>
        </a:p>
      </dgm:t>
    </dgm:pt>
    <dgm:pt modelId="{E7203EA1-2F86-49FF-8086-1C48BCE79FC9}" type="sibTrans" cxnId="{6BDEF23A-8E47-47B9-8A9D-DBB932631F91}">
      <dgm:prSet/>
      <dgm:spPr/>
      <dgm:t>
        <a:bodyPr/>
        <a:lstStyle/>
        <a:p>
          <a:endParaRPr lang="ru-RU"/>
        </a:p>
      </dgm:t>
    </dgm:pt>
    <dgm:pt modelId="{464FC183-80E9-407D-B90C-8C9F54A532B2}" type="pres">
      <dgm:prSet presAssocID="{97F780D3-F03D-4C5D-8A24-3C86048B4955}" presName="linearFlow" presStyleCnt="0">
        <dgm:presLayoutVars>
          <dgm:dir/>
          <dgm:animLvl val="lvl"/>
          <dgm:resizeHandles val="exact"/>
        </dgm:presLayoutVars>
      </dgm:prSet>
      <dgm:spPr/>
      <dgm:t>
        <a:bodyPr/>
        <a:lstStyle/>
        <a:p>
          <a:endParaRPr lang="ru-RU"/>
        </a:p>
      </dgm:t>
    </dgm:pt>
    <dgm:pt modelId="{CF739254-D230-47CD-83F2-0F5D6E3455D3}" type="pres">
      <dgm:prSet presAssocID="{D81FCB17-F21F-4640-BBE1-6E9F392388BE}" presName="composite" presStyleCnt="0"/>
      <dgm:spPr/>
    </dgm:pt>
    <dgm:pt modelId="{4E3EBCD5-FC62-4007-A51E-B9E386D0CD4C}" type="pres">
      <dgm:prSet presAssocID="{D81FCB17-F21F-4640-BBE1-6E9F392388BE}" presName="parentText" presStyleLbl="alignNode1" presStyleIdx="0" presStyleCnt="3">
        <dgm:presLayoutVars>
          <dgm:chMax val="1"/>
          <dgm:bulletEnabled val="1"/>
        </dgm:presLayoutVars>
      </dgm:prSet>
      <dgm:spPr/>
      <dgm:t>
        <a:bodyPr/>
        <a:lstStyle/>
        <a:p>
          <a:endParaRPr lang="ru-RU"/>
        </a:p>
      </dgm:t>
    </dgm:pt>
    <dgm:pt modelId="{EF0A1D0B-BD1D-4BEC-8FAE-44DF12850DE9}" type="pres">
      <dgm:prSet presAssocID="{D81FCB17-F21F-4640-BBE1-6E9F392388BE}" presName="descendantText" presStyleLbl="alignAcc1" presStyleIdx="0" presStyleCnt="3">
        <dgm:presLayoutVars>
          <dgm:bulletEnabled val="1"/>
        </dgm:presLayoutVars>
      </dgm:prSet>
      <dgm:spPr/>
      <dgm:t>
        <a:bodyPr/>
        <a:lstStyle/>
        <a:p>
          <a:endParaRPr lang="ru-RU"/>
        </a:p>
      </dgm:t>
    </dgm:pt>
    <dgm:pt modelId="{7524054A-232F-4C6C-9D10-E62F66338DFC}" type="pres">
      <dgm:prSet presAssocID="{DE11DB88-D97C-4415-90E4-9AA59AA11241}" presName="sp" presStyleCnt="0"/>
      <dgm:spPr/>
    </dgm:pt>
    <dgm:pt modelId="{D870CD1D-2B50-45AF-9242-F64651BEA0E3}" type="pres">
      <dgm:prSet presAssocID="{D9761938-14D6-4C47-8396-F380E8C4A861}" presName="composite" presStyleCnt="0"/>
      <dgm:spPr/>
    </dgm:pt>
    <dgm:pt modelId="{8B0314FB-2126-4F52-910E-5DB250549DC1}" type="pres">
      <dgm:prSet presAssocID="{D9761938-14D6-4C47-8396-F380E8C4A861}" presName="parentText" presStyleLbl="alignNode1" presStyleIdx="1" presStyleCnt="3">
        <dgm:presLayoutVars>
          <dgm:chMax val="1"/>
          <dgm:bulletEnabled val="1"/>
        </dgm:presLayoutVars>
      </dgm:prSet>
      <dgm:spPr/>
      <dgm:t>
        <a:bodyPr/>
        <a:lstStyle/>
        <a:p>
          <a:endParaRPr lang="ru-RU"/>
        </a:p>
      </dgm:t>
    </dgm:pt>
    <dgm:pt modelId="{D57D1B3A-3F05-49CA-8461-BF9CB63A9649}" type="pres">
      <dgm:prSet presAssocID="{D9761938-14D6-4C47-8396-F380E8C4A861}" presName="descendantText" presStyleLbl="alignAcc1" presStyleIdx="1" presStyleCnt="3">
        <dgm:presLayoutVars>
          <dgm:bulletEnabled val="1"/>
        </dgm:presLayoutVars>
      </dgm:prSet>
      <dgm:spPr/>
      <dgm:t>
        <a:bodyPr/>
        <a:lstStyle/>
        <a:p>
          <a:endParaRPr lang="ru-RU"/>
        </a:p>
      </dgm:t>
    </dgm:pt>
    <dgm:pt modelId="{5B8AEE30-1C2B-4D01-BE85-7BC02723BB0D}" type="pres">
      <dgm:prSet presAssocID="{BF7ECD2B-794A-4AB5-81DB-8DBF28003CE2}" presName="sp" presStyleCnt="0"/>
      <dgm:spPr/>
    </dgm:pt>
    <dgm:pt modelId="{703A83D6-530E-41F5-A651-84B1A25D5419}" type="pres">
      <dgm:prSet presAssocID="{44A70EE8-DA31-4508-9036-6EDB586A4468}" presName="composite" presStyleCnt="0"/>
      <dgm:spPr/>
    </dgm:pt>
    <dgm:pt modelId="{8E7AA304-48D0-4183-B0AF-ED70EFC98922}" type="pres">
      <dgm:prSet presAssocID="{44A70EE8-DA31-4508-9036-6EDB586A4468}" presName="parentText" presStyleLbl="alignNode1" presStyleIdx="2" presStyleCnt="3">
        <dgm:presLayoutVars>
          <dgm:chMax val="1"/>
          <dgm:bulletEnabled val="1"/>
        </dgm:presLayoutVars>
      </dgm:prSet>
      <dgm:spPr/>
      <dgm:t>
        <a:bodyPr/>
        <a:lstStyle/>
        <a:p>
          <a:endParaRPr lang="ru-RU"/>
        </a:p>
      </dgm:t>
    </dgm:pt>
    <dgm:pt modelId="{E0D3E99C-39AF-4A69-9CCD-1FE9C8181AE0}" type="pres">
      <dgm:prSet presAssocID="{44A70EE8-DA31-4508-9036-6EDB586A4468}" presName="descendantText" presStyleLbl="alignAcc1" presStyleIdx="2" presStyleCnt="3">
        <dgm:presLayoutVars>
          <dgm:bulletEnabled val="1"/>
        </dgm:presLayoutVars>
      </dgm:prSet>
      <dgm:spPr/>
      <dgm:t>
        <a:bodyPr/>
        <a:lstStyle/>
        <a:p>
          <a:endParaRPr lang="ru-RU"/>
        </a:p>
      </dgm:t>
    </dgm:pt>
  </dgm:ptLst>
  <dgm:cxnLst>
    <dgm:cxn modelId="{0AFCDCF2-57DF-49EF-B179-6DE87C67DBAC}" srcId="{D9761938-14D6-4C47-8396-F380E8C4A861}" destId="{83F1E36E-C861-412C-BAC3-831102ACEDAF}" srcOrd="2" destOrd="0" parTransId="{D65D8202-8B87-4386-B63D-219B40F7A61E}" sibTransId="{D7365B10-5AD8-4DA3-BF30-FA24F8010145}"/>
    <dgm:cxn modelId="{F0497EC2-3449-40EA-A9AC-B4B5F3001EA4}" type="presOf" srcId="{D81FCB17-F21F-4640-BBE1-6E9F392388BE}" destId="{4E3EBCD5-FC62-4007-A51E-B9E386D0CD4C}" srcOrd="0" destOrd="0" presId="urn:microsoft.com/office/officeart/2005/8/layout/chevron2"/>
    <dgm:cxn modelId="{CBCFBA1E-CDB3-4249-8A27-EC2873D288DE}" srcId="{97F780D3-F03D-4C5D-8A24-3C86048B4955}" destId="{D81FCB17-F21F-4640-BBE1-6E9F392388BE}" srcOrd="0" destOrd="0" parTransId="{0D922921-AE60-4E02-9ECD-D479EEB700B4}" sibTransId="{DE11DB88-D97C-4415-90E4-9AA59AA11241}"/>
    <dgm:cxn modelId="{5ADCA092-FA8F-483C-AB93-CBAE00326A59}" type="presOf" srcId="{E42C9912-6719-49E9-8E1F-CC041FFB42D6}" destId="{D57D1B3A-3F05-49CA-8461-BF9CB63A9649}" srcOrd="0" destOrd="0" presId="urn:microsoft.com/office/officeart/2005/8/layout/chevron2"/>
    <dgm:cxn modelId="{9B4E3ADF-162F-41EE-88A2-60ACA01F6369}" type="presOf" srcId="{D9761938-14D6-4C47-8396-F380E8C4A861}" destId="{8B0314FB-2126-4F52-910E-5DB250549DC1}" srcOrd="0" destOrd="0" presId="urn:microsoft.com/office/officeart/2005/8/layout/chevron2"/>
    <dgm:cxn modelId="{16FDFC5E-060B-4DD1-BFF2-3664B4889C36}" srcId="{D9761938-14D6-4C47-8396-F380E8C4A861}" destId="{E42C9912-6719-49E9-8E1F-CC041FFB42D6}" srcOrd="0" destOrd="0" parTransId="{B53BCBB4-61C5-43FB-8BDA-3E1C8D898E9A}" sibTransId="{40706C56-4D88-4A36-85F3-F92B100BA1B0}"/>
    <dgm:cxn modelId="{3F43A227-1495-43FB-96DA-32CD6ABC58FD}" type="presOf" srcId="{A4EE8999-671B-40FD-8C7C-FE728C6011CE}" destId="{EF0A1D0B-BD1D-4BEC-8FAE-44DF12850DE9}" srcOrd="0" destOrd="0" presId="urn:microsoft.com/office/officeart/2005/8/layout/chevron2"/>
    <dgm:cxn modelId="{C6EF17C2-A255-49C1-BEC5-786AEAB72A97}" srcId="{D81FCB17-F21F-4640-BBE1-6E9F392388BE}" destId="{A4EE8999-671B-40FD-8C7C-FE728C6011CE}" srcOrd="0" destOrd="0" parTransId="{8FC377F8-B5EB-4164-949A-248823C206FC}" sibTransId="{971BB87E-C38B-4481-A47B-15DA5AF7A5E6}"/>
    <dgm:cxn modelId="{6BDEF23A-8E47-47B9-8A9D-DBB932631F91}" srcId="{D9761938-14D6-4C47-8396-F380E8C4A861}" destId="{6425EEF9-F711-4699-A07B-5A2EF75EF91F}" srcOrd="3" destOrd="0" parTransId="{4BA44117-1BEA-4C7F-B398-F50B95352E37}" sibTransId="{E7203EA1-2F86-49FF-8086-1C48BCE79FC9}"/>
    <dgm:cxn modelId="{8DA3376E-788F-4172-9195-BA31ABA6BAFD}" srcId="{97F780D3-F03D-4C5D-8A24-3C86048B4955}" destId="{D9761938-14D6-4C47-8396-F380E8C4A861}" srcOrd="1" destOrd="0" parTransId="{FA7A6756-9096-42F7-BA5B-B474EF04EFE0}" sibTransId="{BF7ECD2B-794A-4AB5-81DB-8DBF28003CE2}"/>
    <dgm:cxn modelId="{B3E3B57D-EEAA-46E6-949B-A57E983E2CAB}" type="presOf" srcId="{44A70EE8-DA31-4508-9036-6EDB586A4468}" destId="{8E7AA304-48D0-4183-B0AF-ED70EFC98922}" srcOrd="0" destOrd="0" presId="urn:microsoft.com/office/officeart/2005/8/layout/chevron2"/>
    <dgm:cxn modelId="{87A3349B-4CB4-48D1-8F19-6330AB906D27}" type="presOf" srcId="{6425EEF9-F711-4699-A07B-5A2EF75EF91F}" destId="{D57D1B3A-3F05-49CA-8461-BF9CB63A9649}" srcOrd="0" destOrd="3" presId="urn:microsoft.com/office/officeart/2005/8/layout/chevron2"/>
    <dgm:cxn modelId="{EE6306F3-9C1A-43A7-87E3-F7EF172A2BA4}" srcId="{D9761938-14D6-4C47-8396-F380E8C4A861}" destId="{247A8D20-A898-43E8-98C4-1320C04F4AF3}" srcOrd="1" destOrd="0" parTransId="{99B4565A-DD75-41B4-A61A-0EFC65ED6D9B}" sibTransId="{5F59EF4A-0C59-41E8-A8E5-881C74BC6EDB}"/>
    <dgm:cxn modelId="{BC1EF58D-A55D-4B3E-8D02-0A099EB4F96B}" srcId="{97F780D3-F03D-4C5D-8A24-3C86048B4955}" destId="{44A70EE8-DA31-4508-9036-6EDB586A4468}" srcOrd="2" destOrd="0" parTransId="{9383B111-E4F1-4B2E-BD3D-66B97F4C60DC}" sibTransId="{E7668FB1-D5DD-45FB-910B-CE6DF44C79D0}"/>
    <dgm:cxn modelId="{ED9F8033-B35B-49BF-A749-EBD803E2F274}" type="presOf" srcId="{97F780D3-F03D-4C5D-8A24-3C86048B4955}" destId="{464FC183-80E9-407D-B90C-8C9F54A532B2}" srcOrd="0" destOrd="0" presId="urn:microsoft.com/office/officeart/2005/8/layout/chevron2"/>
    <dgm:cxn modelId="{B269F351-79D7-4143-9162-0D62E9AF4F51}" type="presOf" srcId="{D9D07FF2-9B7D-482E-A00E-618CEEF2103A}" destId="{E0D3E99C-39AF-4A69-9CCD-1FE9C8181AE0}" srcOrd="0" destOrd="0" presId="urn:microsoft.com/office/officeart/2005/8/layout/chevron2"/>
    <dgm:cxn modelId="{537D7DCF-5278-4D57-AE57-5E23F45FD981}" srcId="{44A70EE8-DA31-4508-9036-6EDB586A4468}" destId="{D9D07FF2-9B7D-482E-A00E-618CEEF2103A}" srcOrd="0" destOrd="0" parTransId="{889BAEC0-BE9E-4809-A56E-AE35D7CA0637}" sibTransId="{6D5295DE-B9B2-4E94-AE20-CF70D0D22675}"/>
    <dgm:cxn modelId="{23696D91-DB87-4FA0-B4C4-5E1E52D5E4DD}" type="presOf" srcId="{247A8D20-A898-43E8-98C4-1320C04F4AF3}" destId="{D57D1B3A-3F05-49CA-8461-BF9CB63A9649}" srcOrd="0" destOrd="1" presId="urn:microsoft.com/office/officeart/2005/8/layout/chevron2"/>
    <dgm:cxn modelId="{4EE8C7A8-8654-48F3-A931-F834320FBFB3}" type="presOf" srcId="{83F1E36E-C861-412C-BAC3-831102ACEDAF}" destId="{D57D1B3A-3F05-49CA-8461-BF9CB63A9649}" srcOrd="0" destOrd="2" presId="urn:microsoft.com/office/officeart/2005/8/layout/chevron2"/>
    <dgm:cxn modelId="{46B05EEF-F076-4847-B1EB-5FB80B24DE2D}" type="presParOf" srcId="{464FC183-80E9-407D-B90C-8C9F54A532B2}" destId="{CF739254-D230-47CD-83F2-0F5D6E3455D3}" srcOrd="0" destOrd="0" presId="urn:microsoft.com/office/officeart/2005/8/layout/chevron2"/>
    <dgm:cxn modelId="{CBA9F773-DBCD-4FD2-96BF-98380682E8DF}" type="presParOf" srcId="{CF739254-D230-47CD-83F2-0F5D6E3455D3}" destId="{4E3EBCD5-FC62-4007-A51E-B9E386D0CD4C}" srcOrd="0" destOrd="0" presId="urn:microsoft.com/office/officeart/2005/8/layout/chevron2"/>
    <dgm:cxn modelId="{2D43F87D-4510-46D2-BE24-AD53D3D0845E}" type="presParOf" srcId="{CF739254-D230-47CD-83F2-0F5D6E3455D3}" destId="{EF0A1D0B-BD1D-4BEC-8FAE-44DF12850DE9}" srcOrd="1" destOrd="0" presId="urn:microsoft.com/office/officeart/2005/8/layout/chevron2"/>
    <dgm:cxn modelId="{828F7DD3-588E-42FB-B2AD-DF371FD6C924}" type="presParOf" srcId="{464FC183-80E9-407D-B90C-8C9F54A532B2}" destId="{7524054A-232F-4C6C-9D10-E62F66338DFC}" srcOrd="1" destOrd="0" presId="urn:microsoft.com/office/officeart/2005/8/layout/chevron2"/>
    <dgm:cxn modelId="{65C4CFB2-AA89-43C2-ABB6-0067F53642DB}" type="presParOf" srcId="{464FC183-80E9-407D-B90C-8C9F54A532B2}" destId="{D870CD1D-2B50-45AF-9242-F64651BEA0E3}" srcOrd="2" destOrd="0" presId="urn:microsoft.com/office/officeart/2005/8/layout/chevron2"/>
    <dgm:cxn modelId="{E24F54B0-A380-45B2-8A83-B68D1FF7110F}" type="presParOf" srcId="{D870CD1D-2B50-45AF-9242-F64651BEA0E3}" destId="{8B0314FB-2126-4F52-910E-5DB250549DC1}" srcOrd="0" destOrd="0" presId="urn:microsoft.com/office/officeart/2005/8/layout/chevron2"/>
    <dgm:cxn modelId="{DBB2B164-B998-47E2-B21D-C0600D778D92}" type="presParOf" srcId="{D870CD1D-2B50-45AF-9242-F64651BEA0E3}" destId="{D57D1B3A-3F05-49CA-8461-BF9CB63A9649}" srcOrd="1" destOrd="0" presId="urn:microsoft.com/office/officeart/2005/8/layout/chevron2"/>
    <dgm:cxn modelId="{449843D3-D931-4D8E-86B2-595F85F095D4}" type="presParOf" srcId="{464FC183-80E9-407D-B90C-8C9F54A532B2}" destId="{5B8AEE30-1C2B-4D01-BE85-7BC02723BB0D}" srcOrd="3" destOrd="0" presId="urn:microsoft.com/office/officeart/2005/8/layout/chevron2"/>
    <dgm:cxn modelId="{BC31ED55-D730-4386-A214-94FBF67EA6D5}" type="presParOf" srcId="{464FC183-80E9-407D-B90C-8C9F54A532B2}" destId="{703A83D6-530E-41F5-A651-84B1A25D5419}" srcOrd="4" destOrd="0" presId="urn:microsoft.com/office/officeart/2005/8/layout/chevron2"/>
    <dgm:cxn modelId="{51DA54D8-A045-48CA-8A0C-686ECB84725C}" type="presParOf" srcId="{703A83D6-530E-41F5-A651-84B1A25D5419}" destId="{8E7AA304-48D0-4183-B0AF-ED70EFC98922}" srcOrd="0" destOrd="0" presId="urn:microsoft.com/office/officeart/2005/8/layout/chevron2"/>
    <dgm:cxn modelId="{DE29DA4B-C8C6-49D4-B729-E1428AD42CE0}" type="presParOf" srcId="{703A83D6-530E-41F5-A651-84B1A25D5419}" destId="{E0D3E99C-39AF-4A69-9CCD-1FE9C8181AE0}"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58FDCC-8E6B-40EA-A54B-087041642F9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3F1C885A-579A-4D60-9555-A8250A300B6D}">
      <dgm:prSet phldrT="[Текст]"/>
      <dgm:spPr/>
      <dgm:t>
        <a:bodyPr/>
        <a:lstStyle/>
        <a:p>
          <a:r>
            <a:rPr lang="ru-RU" dirty="0" smtClean="0"/>
            <a:t>Физические качества</a:t>
          </a:r>
          <a:endParaRPr lang="ru-RU" dirty="0"/>
        </a:p>
      </dgm:t>
    </dgm:pt>
    <dgm:pt modelId="{3FCFA913-7B4E-4852-A0BA-EF023E38906C}" type="parTrans" cxnId="{A6804446-A6C2-42A6-9C03-2E0B9A13819E}">
      <dgm:prSet/>
      <dgm:spPr/>
      <dgm:t>
        <a:bodyPr/>
        <a:lstStyle/>
        <a:p>
          <a:endParaRPr lang="ru-RU"/>
        </a:p>
      </dgm:t>
    </dgm:pt>
    <dgm:pt modelId="{2F461A1C-F921-4D28-94BE-4E5E6D91FC3F}" type="sibTrans" cxnId="{A6804446-A6C2-42A6-9C03-2E0B9A13819E}">
      <dgm:prSet/>
      <dgm:spPr/>
      <dgm:t>
        <a:bodyPr/>
        <a:lstStyle/>
        <a:p>
          <a:endParaRPr lang="ru-RU"/>
        </a:p>
      </dgm:t>
    </dgm:pt>
    <dgm:pt modelId="{419DA86F-248C-4AD7-9B56-F17254EF4B9F}">
      <dgm:prSet phldrT="[Текст]"/>
      <dgm:spPr/>
      <dgm:t>
        <a:bodyPr/>
        <a:lstStyle/>
        <a:p>
          <a:r>
            <a:rPr lang="ru-RU" dirty="0" smtClean="0"/>
            <a:t>максимальная сила верхнего плечевого пояса, грудных мышц, трицепсов.</a:t>
          </a:r>
          <a:endParaRPr lang="ru-RU" dirty="0"/>
        </a:p>
      </dgm:t>
    </dgm:pt>
    <dgm:pt modelId="{9D2C3165-F58E-4AC3-BECE-53586CDE27BC}" type="parTrans" cxnId="{3B43BC8E-8732-44DE-B109-3BF691721149}">
      <dgm:prSet/>
      <dgm:spPr/>
      <dgm:t>
        <a:bodyPr/>
        <a:lstStyle/>
        <a:p>
          <a:endParaRPr lang="ru-RU"/>
        </a:p>
      </dgm:t>
    </dgm:pt>
    <dgm:pt modelId="{57A92A96-C58E-4DE4-A532-BEC8EB6734C7}" type="sibTrans" cxnId="{3B43BC8E-8732-44DE-B109-3BF691721149}">
      <dgm:prSet/>
      <dgm:spPr/>
      <dgm:t>
        <a:bodyPr/>
        <a:lstStyle/>
        <a:p>
          <a:endParaRPr lang="ru-RU"/>
        </a:p>
      </dgm:t>
    </dgm:pt>
    <dgm:pt modelId="{C0879F63-DDA1-4A41-9328-5A4C68190B62}">
      <dgm:prSet phldrT="[Текст]"/>
      <dgm:spPr/>
      <dgm:t>
        <a:bodyPr/>
        <a:lstStyle/>
        <a:p>
          <a:r>
            <a:rPr lang="ru-RU" dirty="0" smtClean="0"/>
            <a:t>Оборудование</a:t>
          </a:r>
          <a:endParaRPr lang="ru-RU" dirty="0"/>
        </a:p>
      </dgm:t>
    </dgm:pt>
    <dgm:pt modelId="{5F180A80-C965-44E7-8FE1-99B646316D53}" type="parTrans" cxnId="{300362E2-FAAD-4316-92B7-CA8E7CCD9A26}">
      <dgm:prSet/>
      <dgm:spPr/>
      <dgm:t>
        <a:bodyPr/>
        <a:lstStyle/>
        <a:p>
          <a:endParaRPr lang="ru-RU"/>
        </a:p>
      </dgm:t>
    </dgm:pt>
    <dgm:pt modelId="{D5479F46-4832-469E-8586-1A62959712F6}" type="sibTrans" cxnId="{300362E2-FAAD-4316-92B7-CA8E7CCD9A26}">
      <dgm:prSet/>
      <dgm:spPr/>
      <dgm:t>
        <a:bodyPr/>
        <a:lstStyle/>
        <a:p>
          <a:endParaRPr lang="ru-RU"/>
        </a:p>
      </dgm:t>
    </dgm:pt>
    <dgm:pt modelId="{71D46CFC-B1A4-4D4E-A677-EF83FC3F4E3E}">
      <dgm:prSet phldrT="[Текст]"/>
      <dgm:spPr/>
      <dgm:t>
        <a:bodyPr/>
        <a:lstStyle/>
        <a:p>
          <a:r>
            <a:rPr lang="ru-RU" dirty="0" smtClean="0"/>
            <a:t>стандартная тяжелоатлетическая скамья для жима лежа</a:t>
          </a:r>
          <a:endParaRPr lang="ru-RU" dirty="0"/>
        </a:p>
      </dgm:t>
    </dgm:pt>
    <dgm:pt modelId="{6EDC0129-447D-449D-8E15-FE1B934BE629}" type="parTrans" cxnId="{649CEC9B-04F4-47D0-8FC3-F1DE77F6CBF7}">
      <dgm:prSet/>
      <dgm:spPr/>
      <dgm:t>
        <a:bodyPr/>
        <a:lstStyle/>
        <a:p>
          <a:endParaRPr lang="ru-RU"/>
        </a:p>
      </dgm:t>
    </dgm:pt>
    <dgm:pt modelId="{D1BDE030-F561-42C8-965B-3B67D795AE98}" type="sibTrans" cxnId="{649CEC9B-04F4-47D0-8FC3-F1DE77F6CBF7}">
      <dgm:prSet/>
      <dgm:spPr/>
      <dgm:t>
        <a:bodyPr/>
        <a:lstStyle/>
        <a:p>
          <a:endParaRPr lang="ru-RU"/>
        </a:p>
      </dgm:t>
    </dgm:pt>
    <dgm:pt modelId="{97783E09-3F11-47DD-8F14-4231979B8DE5}">
      <dgm:prSet phldrT="[Текст]"/>
      <dgm:spPr/>
      <dgm:t>
        <a:bodyPr/>
        <a:lstStyle/>
        <a:p>
          <a:r>
            <a:rPr lang="ru-RU" dirty="0" smtClean="0"/>
            <a:t>тяжелоатлетический гриф</a:t>
          </a:r>
          <a:endParaRPr lang="ru-RU" dirty="0"/>
        </a:p>
      </dgm:t>
    </dgm:pt>
    <dgm:pt modelId="{AB8C063F-8090-4BE4-A443-40E343295CB8}" type="parTrans" cxnId="{337528D2-0C5B-4411-B6B3-61208E70EB8B}">
      <dgm:prSet/>
      <dgm:spPr/>
      <dgm:t>
        <a:bodyPr/>
        <a:lstStyle/>
        <a:p>
          <a:endParaRPr lang="ru-RU"/>
        </a:p>
      </dgm:t>
    </dgm:pt>
    <dgm:pt modelId="{19FBF0D1-2F96-4D4F-895C-1A493B876503}" type="sibTrans" cxnId="{337528D2-0C5B-4411-B6B3-61208E70EB8B}">
      <dgm:prSet/>
      <dgm:spPr/>
      <dgm:t>
        <a:bodyPr/>
        <a:lstStyle/>
        <a:p>
          <a:endParaRPr lang="ru-RU"/>
        </a:p>
      </dgm:t>
    </dgm:pt>
    <dgm:pt modelId="{A064922A-906E-4423-B89A-550A0723375E}">
      <dgm:prSet phldrT="[Текст]"/>
      <dgm:spPr/>
      <dgm:t>
        <a:bodyPr/>
        <a:lstStyle/>
        <a:p>
          <a:r>
            <a:rPr lang="ru-RU" dirty="0" smtClean="0"/>
            <a:t>Разминка</a:t>
          </a:r>
          <a:endParaRPr lang="ru-RU" dirty="0"/>
        </a:p>
      </dgm:t>
    </dgm:pt>
    <dgm:pt modelId="{0659F4E7-A517-4EA7-AC3E-AF2C7E9CC19C}" type="parTrans" cxnId="{B59C5ACD-824D-421F-A429-238EB03775EC}">
      <dgm:prSet/>
      <dgm:spPr/>
      <dgm:t>
        <a:bodyPr/>
        <a:lstStyle/>
        <a:p>
          <a:endParaRPr lang="ru-RU"/>
        </a:p>
      </dgm:t>
    </dgm:pt>
    <dgm:pt modelId="{4A123F1B-6D17-4F68-9220-7FA4B7D14355}" type="sibTrans" cxnId="{B59C5ACD-824D-421F-A429-238EB03775EC}">
      <dgm:prSet/>
      <dgm:spPr/>
      <dgm:t>
        <a:bodyPr/>
        <a:lstStyle/>
        <a:p>
          <a:endParaRPr lang="ru-RU"/>
        </a:p>
      </dgm:t>
    </dgm:pt>
    <dgm:pt modelId="{D31A590E-196D-415F-ACF7-F1704838A8AF}">
      <dgm:prSet phldrT="[Текст]"/>
      <dgm:spPr/>
      <dgm:t>
        <a:bodyPr/>
        <a:lstStyle/>
        <a:p>
          <a:r>
            <a:rPr lang="ru-RU" dirty="0" smtClean="0"/>
            <a:t>спортсмены выполняют разминку согласно их обычному плану разминки перед этим упражнением. Разминка должна состоять из 3-4 подходов с прогрессивно увеличивающимися весами. Переход на выполнение теста должен происходит сразу после разминки. </a:t>
          </a:r>
          <a:endParaRPr lang="ru-RU" dirty="0"/>
        </a:p>
      </dgm:t>
    </dgm:pt>
    <dgm:pt modelId="{2D63761F-F066-4B95-97B3-8715A3188318}" type="parTrans" cxnId="{FE757BD5-3C9C-48D1-8417-60A5EFBA2D68}">
      <dgm:prSet/>
      <dgm:spPr/>
      <dgm:t>
        <a:bodyPr/>
        <a:lstStyle/>
        <a:p>
          <a:endParaRPr lang="ru-RU"/>
        </a:p>
      </dgm:t>
    </dgm:pt>
    <dgm:pt modelId="{17E07820-C20F-4CA5-9F19-E759C0C14179}" type="sibTrans" cxnId="{FE757BD5-3C9C-48D1-8417-60A5EFBA2D68}">
      <dgm:prSet/>
      <dgm:spPr/>
      <dgm:t>
        <a:bodyPr/>
        <a:lstStyle/>
        <a:p>
          <a:endParaRPr lang="ru-RU"/>
        </a:p>
      </dgm:t>
    </dgm:pt>
    <dgm:pt modelId="{1452AA86-A39D-492A-AEF4-91D2A6CB894F}">
      <dgm:prSet phldrT="[Текст]"/>
      <dgm:spPr/>
      <dgm:t>
        <a:bodyPr/>
        <a:lstStyle/>
        <a:p>
          <a:r>
            <a:rPr lang="ru-RU" dirty="0" smtClean="0"/>
            <a:t>веса</a:t>
          </a:r>
          <a:endParaRPr lang="ru-RU" dirty="0"/>
        </a:p>
      </dgm:t>
    </dgm:pt>
    <dgm:pt modelId="{553383C9-FCA6-4A43-BB55-AD1B5C7DA7BD}" type="parTrans" cxnId="{4B8B7B66-AB66-47A5-9F62-21CBE416BE01}">
      <dgm:prSet/>
      <dgm:spPr/>
    </dgm:pt>
    <dgm:pt modelId="{E607A7A8-EC6F-40AC-A964-38EFE66E816C}" type="sibTrans" cxnId="{4B8B7B66-AB66-47A5-9F62-21CBE416BE01}">
      <dgm:prSet/>
      <dgm:spPr/>
    </dgm:pt>
    <dgm:pt modelId="{31BFAD9D-465E-4FE9-9160-8BA55C555ECF}" type="pres">
      <dgm:prSet presAssocID="{E558FDCC-8E6B-40EA-A54B-087041642F90}" presName="linearFlow" presStyleCnt="0">
        <dgm:presLayoutVars>
          <dgm:dir/>
          <dgm:animLvl val="lvl"/>
          <dgm:resizeHandles val="exact"/>
        </dgm:presLayoutVars>
      </dgm:prSet>
      <dgm:spPr/>
      <dgm:t>
        <a:bodyPr/>
        <a:lstStyle/>
        <a:p>
          <a:endParaRPr lang="ru-RU"/>
        </a:p>
      </dgm:t>
    </dgm:pt>
    <dgm:pt modelId="{A64E0F0A-7591-4147-BF28-0307561CDB02}" type="pres">
      <dgm:prSet presAssocID="{3F1C885A-579A-4D60-9555-A8250A300B6D}" presName="composite" presStyleCnt="0"/>
      <dgm:spPr/>
    </dgm:pt>
    <dgm:pt modelId="{A6E5C08E-61A6-4979-8968-EB1C4DEDE06F}" type="pres">
      <dgm:prSet presAssocID="{3F1C885A-579A-4D60-9555-A8250A300B6D}" presName="parentText" presStyleLbl="alignNode1" presStyleIdx="0" presStyleCnt="3">
        <dgm:presLayoutVars>
          <dgm:chMax val="1"/>
          <dgm:bulletEnabled val="1"/>
        </dgm:presLayoutVars>
      </dgm:prSet>
      <dgm:spPr/>
      <dgm:t>
        <a:bodyPr/>
        <a:lstStyle/>
        <a:p>
          <a:endParaRPr lang="ru-RU"/>
        </a:p>
      </dgm:t>
    </dgm:pt>
    <dgm:pt modelId="{27974F75-B6F2-414A-BD14-1F2F28EE44D4}" type="pres">
      <dgm:prSet presAssocID="{3F1C885A-579A-4D60-9555-A8250A300B6D}" presName="descendantText" presStyleLbl="alignAcc1" presStyleIdx="0" presStyleCnt="3">
        <dgm:presLayoutVars>
          <dgm:bulletEnabled val="1"/>
        </dgm:presLayoutVars>
      </dgm:prSet>
      <dgm:spPr/>
      <dgm:t>
        <a:bodyPr/>
        <a:lstStyle/>
        <a:p>
          <a:endParaRPr lang="ru-RU"/>
        </a:p>
      </dgm:t>
    </dgm:pt>
    <dgm:pt modelId="{EF6035E8-080E-48E9-9AF8-46899147EA1B}" type="pres">
      <dgm:prSet presAssocID="{2F461A1C-F921-4D28-94BE-4E5E6D91FC3F}" presName="sp" presStyleCnt="0"/>
      <dgm:spPr/>
    </dgm:pt>
    <dgm:pt modelId="{D84AB226-DFEB-408D-BE4E-F85E7270746A}" type="pres">
      <dgm:prSet presAssocID="{C0879F63-DDA1-4A41-9328-5A4C68190B62}" presName="composite" presStyleCnt="0"/>
      <dgm:spPr/>
    </dgm:pt>
    <dgm:pt modelId="{D76C80CF-164A-4AED-A688-D013DBECCFFC}" type="pres">
      <dgm:prSet presAssocID="{C0879F63-DDA1-4A41-9328-5A4C68190B62}" presName="parentText" presStyleLbl="alignNode1" presStyleIdx="1" presStyleCnt="3">
        <dgm:presLayoutVars>
          <dgm:chMax val="1"/>
          <dgm:bulletEnabled val="1"/>
        </dgm:presLayoutVars>
      </dgm:prSet>
      <dgm:spPr/>
      <dgm:t>
        <a:bodyPr/>
        <a:lstStyle/>
        <a:p>
          <a:endParaRPr lang="ru-RU"/>
        </a:p>
      </dgm:t>
    </dgm:pt>
    <dgm:pt modelId="{74AFAA02-1B94-4B15-BFEF-463998E630DF}" type="pres">
      <dgm:prSet presAssocID="{C0879F63-DDA1-4A41-9328-5A4C68190B62}" presName="descendantText" presStyleLbl="alignAcc1" presStyleIdx="1" presStyleCnt="3">
        <dgm:presLayoutVars>
          <dgm:bulletEnabled val="1"/>
        </dgm:presLayoutVars>
      </dgm:prSet>
      <dgm:spPr/>
      <dgm:t>
        <a:bodyPr/>
        <a:lstStyle/>
        <a:p>
          <a:endParaRPr lang="ru-RU"/>
        </a:p>
      </dgm:t>
    </dgm:pt>
    <dgm:pt modelId="{1D8295B6-17D1-4078-BB6A-49ADEB21FF01}" type="pres">
      <dgm:prSet presAssocID="{D5479F46-4832-469E-8586-1A62959712F6}" presName="sp" presStyleCnt="0"/>
      <dgm:spPr/>
    </dgm:pt>
    <dgm:pt modelId="{AA0E3209-D878-4D8A-89B6-EC11934C3940}" type="pres">
      <dgm:prSet presAssocID="{A064922A-906E-4423-B89A-550A0723375E}" presName="composite" presStyleCnt="0"/>
      <dgm:spPr/>
    </dgm:pt>
    <dgm:pt modelId="{657834E9-19ED-479E-9683-3EA2A9630D34}" type="pres">
      <dgm:prSet presAssocID="{A064922A-906E-4423-B89A-550A0723375E}" presName="parentText" presStyleLbl="alignNode1" presStyleIdx="2" presStyleCnt="3">
        <dgm:presLayoutVars>
          <dgm:chMax val="1"/>
          <dgm:bulletEnabled val="1"/>
        </dgm:presLayoutVars>
      </dgm:prSet>
      <dgm:spPr/>
      <dgm:t>
        <a:bodyPr/>
        <a:lstStyle/>
        <a:p>
          <a:endParaRPr lang="ru-RU"/>
        </a:p>
      </dgm:t>
    </dgm:pt>
    <dgm:pt modelId="{AE135280-AC39-4519-BA43-BF3FF54029FC}" type="pres">
      <dgm:prSet presAssocID="{A064922A-906E-4423-B89A-550A0723375E}" presName="descendantText" presStyleLbl="alignAcc1" presStyleIdx="2" presStyleCnt="3">
        <dgm:presLayoutVars>
          <dgm:bulletEnabled val="1"/>
        </dgm:presLayoutVars>
      </dgm:prSet>
      <dgm:spPr/>
      <dgm:t>
        <a:bodyPr/>
        <a:lstStyle/>
        <a:p>
          <a:endParaRPr lang="ru-RU"/>
        </a:p>
      </dgm:t>
    </dgm:pt>
  </dgm:ptLst>
  <dgm:cxnLst>
    <dgm:cxn modelId="{337528D2-0C5B-4411-B6B3-61208E70EB8B}" srcId="{C0879F63-DDA1-4A41-9328-5A4C68190B62}" destId="{97783E09-3F11-47DD-8F14-4231979B8DE5}" srcOrd="1" destOrd="0" parTransId="{AB8C063F-8090-4BE4-A443-40E343295CB8}" sibTransId="{19FBF0D1-2F96-4D4F-895C-1A493B876503}"/>
    <dgm:cxn modelId="{300362E2-FAAD-4316-92B7-CA8E7CCD9A26}" srcId="{E558FDCC-8E6B-40EA-A54B-087041642F90}" destId="{C0879F63-DDA1-4A41-9328-5A4C68190B62}" srcOrd="1" destOrd="0" parTransId="{5F180A80-C965-44E7-8FE1-99B646316D53}" sibTransId="{D5479F46-4832-469E-8586-1A62959712F6}"/>
    <dgm:cxn modelId="{A17CD59E-3371-405F-9B5C-7F88E8337F4C}" type="presOf" srcId="{71D46CFC-B1A4-4D4E-A677-EF83FC3F4E3E}" destId="{74AFAA02-1B94-4B15-BFEF-463998E630DF}" srcOrd="0" destOrd="0" presId="urn:microsoft.com/office/officeart/2005/8/layout/chevron2"/>
    <dgm:cxn modelId="{3B43BC8E-8732-44DE-B109-3BF691721149}" srcId="{3F1C885A-579A-4D60-9555-A8250A300B6D}" destId="{419DA86F-248C-4AD7-9B56-F17254EF4B9F}" srcOrd="0" destOrd="0" parTransId="{9D2C3165-F58E-4AC3-BECE-53586CDE27BC}" sibTransId="{57A92A96-C58E-4DE4-A532-BEC8EB6734C7}"/>
    <dgm:cxn modelId="{B59C5ACD-824D-421F-A429-238EB03775EC}" srcId="{E558FDCC-8E6B-40EA-A54B-087041642F90}" destId="{A064922A-906E-4423-B89A-550A0723375E}" srcOrd="2" destOrd="0" parTransId="{0659F4E7-A517-4EA7-AC3E-AF2C7E9CC19C}" sibTransId="{4A123F1B-6D17-4F68-9220-7FA4B7D14355}"/>
    <dgm:cxn modelId="{4C75E2DF-E2AE-4FF2-8E75-E82E6292E6BC}" type="presOf" srcId="{A064922A-906E-4423-B89A-550A0723375E}" destId="{657834E9-19ED-479E-9683-3EA2A9630D34}" srcOrd="0" destOrd="0" presId="urn:microsoft.com/office/officeart/2005/8/layout/chevron2"/>
    <dgm:cxn modelId="{A6E87912-E13E-4EFF-AFFB-8994BDA5D2F5}" type="presOf" srcId="{97783E09-3F11-47DD-8F14-4231979B8DE5}" destId="{74AFAA02-1B94-4B15-BFEF-463998E630DF}" srcOrd="0" destOrd="1" presId="urn:microsoft.com/office/officeart/2005/8/layout/chevron2"/>
    <dgm:cxn modelId="{FE757BD5-3C9C-48D1-8417-60A5EFBA2D68}" srcId="{A064922A-906E-4423-B89A-550A0723375E}" destId="{D31A590E-196D-415F-ACF7-F1704838A8AF}" srcOrd="0" destOrd="0" parTransId="{2D63761F-F066-4B95-97B3-8715A3188318}" sibTransId="{17E07820-C20F-4CA5-9F19-E759C0C14179}"/>
    <dgm:cxn modelId="{43910AF5-9557-4F9E-B9FF-3769BB2CBDE3}" type="presOf" srcId="{1452AA86-A39D-492A-AEF4-91D2A6CB894F}" destId="{74AFAA02-1B94-4B15-BFEF-463998E630DF}" srcOrd="0" destOrd="2" presId="urn:microsoft.com/office/officeart/2005/8/layout/chevron2"/>
    <dgm:cxn modelId="{EF945378-7F98-4DC7-BD4B-7F9DD3DFDD14}" type="presOf" srcId="{419DA86F-248C-4AD7-9B56-F17254EF4B9F}" destId="{27974F75-B6F2-414A-BD14-1F2F28EE44D4}" srcOrd="0" destOrd="0" presId="urn:microsoft.com/office/officeart/2005/8/layout/chevron2"/>
    <dgm:cxn modelId="{D08369D8-144C-466F-AADB-02136F0C6900}" type="presOf" srcId="{E558FDCC-8E6B-40EA-A54B-087041642F90}" destId="{31BFAD9D-465E-4FE9-9160-8BA55C555ECF}" srcOrd="0" destOrd="0" presId="urn:microsoft.com/office/officeart/2005/8/layout/chevron2"/>
    <dgm:cxn modelId="{E235EC9C-0ED8-4771-BA9E-AEBFC4F3EA75}" type="presOf" srcId="{C0879F63-DDA1-4A41-9328-5A4C68190B62}" destId="{D76C80CF-164A-4AED-A688-D013DBECCFFC}" srcOrd="0" destOrd="0" presId="urn:microsoft.com/office/officeart/2005/8/layout/chevron2"/>
    <dgm:cxn modelId="{893540FA-01E0-4817-B804-85289E35999B}" type="presOf" srcId="{D31A590E-196D-415F-ACF7-F1704838A8AF}" destId="{AE135280-AC39-4519-BA43-BF3FF54029FC}" srcOrd="0" destOrd="0" presId="urn:microsoft.com/office/officeart/2005/8/layout/chevron2"/>
    <dgm:cxn modelId="{A6804446-A6C2-42A6-9C03-2E0B9A13819E}" srcId="{E558FDCC-8E6B-40EA-A54B-087041642F90}" destId="{3F1C885A-579A-4D60-9555-A8250A300B6D}" srcOrd="0" destOrd="0" parTransId="{3FCFA913-7B4E-4852-A0BA-EF023E38906C}" sibTransId="{2F461A1C-F921-4D28-94BE-4E5E6D91FC3F}"/>
    <dgm:cxn modelId="{1CBAE0D0-3DE5-45D4-9BB5-556F6BFE4953}" type="presOf" srcId="{3F1C885A-579A-4D60-9555-A8250A300B6D}" destId="{A6E5C08E-61A6-4979-8968-EB1C4DEDE06F}" srcOrd="0" destOrd="0" presId="urn:microsoft.com/office/officeart/2005/8/layout/chevron2"/>
    <dgm:cxn modelId="{4B8B7B66-AB66-47A5-9F62-21CBE416BE01}" srcId="{C0879F63-DDA1-4A41-9328-5A4C68190B62}" destId="{1452AA86-A39D-492A-AEF4-91D2A6CB894F}" srcOrd="2" destOrd="0" parTransId="{553383C9-FCA6-4A43-BB55-AD1B5C7DA7BD}" sibTransId="{E607A7A8-EC6F-40AC-A964-38EFE66E816C}"/>
    <dgm:cxn modelId="{649CEC9B-04F4-47D0-8FC3-F1DE77F6CBF7}" srcId="{C0879F63-DDA1-4A41-9328-5A4C68190B62}" destId="{71D46CFC-B1A4-4D4E-A677-EF83FC3F4E3E}" srcOrd="0" destOrd="0" parTransId="{6EDC0129-447D-449D-8E15-FE1B934BE629}" sibTransId="{D1BDE030-F561-42C8-965B-3B67D795AE98}"/>
    <dgm:cxn modelId="{2BEC4D1B-BDE0-4B61-88DF-002745A6BEDD}" type="presParOf" srcId="{31BFAD9D-465E-4FE9-9160-8BA55C555ECF}" destId="{A64E0F0A-7591-4147-BF28-0307561CDB02}" srcOrd="0" destOrd="0" presId="urn:microsoft.com/office/officeart/2005/8/layout/chevron2"/>
    <dgm:cxn modelId="{64B2696F-66A5-482E-97F7-41DA45347303}" type="presParOf" srcId="{A64E0F0A-7591-4147-BF28-0307561CDB02}" destId="{A6E5C08E-61A6-4979-8968-EB1C4DEDE06F}" srcOrd="0" destOrd="0" presId="urn:microsoft.com/office/officeart/2005/8/layout/chevron2"/>
    <dgm:cxn modelId="{A473DF00-3CA1-43C7-8D51-86A0A9B00758}" type="presParOf" srcId="{A64E0F0A-7591-4147-BF28-0307561CDB02}" destId="{27974F75-B6F2-414A-BD14-1F2F28EE44D4}" srcOrd="1" destOrd="0" presId="urn:microsoft.com/office/officeart/2005/8/layout/chevron2"/>
    <dgm:cxn modelId="{9D8EA319-9751-4035-A214-A87E1C496F06}" type="presParOf" srcId="{31BFAD9D-465E-4FE9-9160-8BA55C555ECF}" destId="{EF6035E8-080E-48E9-9AF8-46899147EA1B}" srcOrd="1" destOrd="0" presId="urn:microsoft.com/office/officeart/2005/8/layout/chevron2"/>
    <dgm:cxn modelId="{E2D22F33-3011-408C-B549-FC9E0CD878DF}" type="presParOf" srcId="{31BFAD9D-465E-4FE9-9160-8BA55C555ECF}" destId="{D84AB226-DFEB-408D-BE4E-F85E7270746A}" srcOrd="2" destOrd="0" presId="urn:microsoft.com/office/officeart/2005/8/layout/chevron2"/>
    <dgm:cxn modelId="{8ED19B80-8307-4836-9CEF-E187B31A631F}" type="presParOf" srcId="{D84AB226-DFEB-408D-BE4E-F85E7270746A}" destId="{D76C80CF-164A-4AED-A688-D013DBECCFFC}" srcOrd="0" destOrd="0" presId="urn:microsoft.com/office/officeart/2005/8/layout/chevron2"/>
    <dgm:cxn modelId="{82D97695-F630-47B2-A72D-54DA704E7434}" type="presParOf" srcId="{D84AB226-DFEB-408D-BE4E-F85E7270746A}" destId="{74AFAA02-1B94-4B15-BFEF-463998E630DF}" srcOrd="1" destOrd="0" presId="urn:microsoft.com/office/officeart/2005/8/layout/chevron2"/>
    <dgm:cxn modelId="{159EC37B-4606-4101-8B4D-1BA1057E591E}" type="presParOf" srcId="{31BFAD9D-465E-4FE9-9160-8BA55C555ECF}" destId="{1D8295B6-17D1-4078-BB6A-49ADEB21FF01}" srcOrd="3" destOrd="0" presId="urn:microsoft.com/office/officeart/2005/8/layout/chevron2"/>
    <dgm:cxn modelId="{719ECB48-0692-4364-BD4D-1DB2DA45EA20}" type="presParOf" srcId="{31BFAD9D-465E-4FE9-9160-8BA55C555ECF}" destId="{AA0E3209-D878-4D8A-89B6-EC11934C3940}" srcOrd="4" destOrd="0" presId="urn:microsoft.com/office/officeart/2005/8/layout/chevron2"/>
    <dgm:cxn modelId="{D6B832A1-EC21-4537-B01D-4BF189755372}" type="presParOf" srcId="{AA0E3209-D878-4D8A-89B6-EC11934C3940}" destId="{657834E9-19ED-479E-9683-3EA2A9630D34}" srcOrd="0" destOrd="0" presId="urn:microsoft.com/office/officeart/2005/8/layout/chevron2"/>
    <dgm:cxn modelId="{9DFBD7F7-E494-4B10-8665-9B7E3D218306}" type="presParOf" srcId="{AA0E3209-D878-4D8A-89B6-EC11934C3940}" destId="{AE135280-AC39-4519-BA43-BF3FF54029FC}"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ED1AEE9-9BF6-4EE0-8923-EB3EF00B3A5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C41958B0-90D0-43DE-BD48-B5BEE3957467}">
      <dgm:prSet phldrT="[Текст]"/>
      <dgm:spPr/>
      <dgm:t>
        <a:bodyPr/>
        <a:lstStyle/>
        <a:p>
          <a:r>
            <a:rPr lang="ru-RU" dirty="0" smtClean="0"/>
            <a:t>Физические качества</a:t>
          </a:r>
          <a:endParaRPr lang="ru-RU" dirty="0"/>
        </a:p>
      </dgm:t>
    </dgm:pt>
    <dgm:pt modelId="{6DE0E887-CC5E-4F2B-A154-B6678112E030}" type="parTrans" cxnId="{B4AC12C2-BF18-49D2-9DB7-5B623F5A5708}">
      <dgm:prSet/>
      <dgm:spPr/>
      <dgm:t>
        <a:bodyPr/>
        <a:lstStyle/>
        <a:p>
          <a:endParaRPr lang="ru-RU"/>
        </a:p>
      </dgm:t>
    </dgm:pt>
    <dgm:pt modelId="{9987B830-4BC1-4754-865A-F793020B64EA}" type="sibTrans" cxnId="{B4AC12C2-BF18-49D2-9DB7-5B623F5A5708}">
      <dgm:prSet/>
      <dgm:spPr/>
      <dgm:t>
        <a:bodyPr/>
        <a:lstStyle/>
        <a:p>
          <a:endParaRPr lang="ru-RU"/>
        </a:p>
      </dgm:t>
    </dgm:pt>
    <dgm:pt modelId="{12CC0D05-4CD3-49CD-93AB-040A169E2E52}">
      <dgm:prSet phldrT="[Текст]"/>
      <dgm:spPr/>
      <dgm:t>
        <a:bodyPr/>
        <a:lstStyle/>
        <a:p>
          <a:r>
            <a:rPr lang="ru-RU" dirty="0" smtClean="0"/>
            <a:t>силу верхнего плечевого пояса, широчайших мышц спины и других групп мышц спины. </a:t>
          </a:r>
          <a:endParaRPr lang="ru-RU" dirty="0"/>
        </a:p>
      </dgm:t>
    </dgm:pt>
    <dgm:pt modelId="{8B95CFF3-1FF5-4435-A25C-FCBE4C060466}" type="parTrans" cxnId="{436DA885-9CE6-4C18-9D57-022493AD9A25}">
      <dgm:prSet/>
      <dgm:spPr/>
      <dgm:t>
        <a:bodyPr/>
        <a:lstStyle/>
        <a:p>
          <a:endParaRPr lang="ru-RU"/>
        </a:p>
      </dgm:t>
    </dgm:pt>
    <dgm:pt modelId="{C9FE4AED-4E16-4090-AFC0-42B3026C8C94}" type="sibTrans" cxnId="{436DA885-9CE6-4C18-9D57-022493AD9A25}">
      <dgm:prSet/>
      <dgm:spPr/>
      <dgm:t>
        <a:bodyPr/>
        <a:lstStyle/>
        <a:p>
          <a:endParaRPr lang="ru-RU"/>
        </a:p>
      </dgm:t>
    </dgm:pt>
    <dgm:pt modelId="{BEA42D63-B528-4638-8ECB-99D20FDA9126}">
      <dgm:prSet phldrT="[Текст]"/>
      <dgm:spPr/>
      <dgm:t>
        <a:bodyPr/>
        <a:lstStyle/>
        <a:p>
          <a:r>
            <a:rPr lang="ru-RU" dirty="0" smtClean="0"/>
            <a:t>Оборудование</a:t>
          </a:r>
          <a:endParaRPr lang="ru-RU" dirty="0"/>
        </a:p>
      </dgm:t>
    </dgm:pt>
    <dgm:pt modelId="{5F4597FC-896E-40DA-B81C-829C3575B946}" type="parTrans" cxnId="{2489E2F9-4E8E-43FD-A774-C37233EE128D}">
      <dgm:prSet/>
      <dgm:spPr/>
      <dgm:t>
        <a:bodyPr/>
        <a:lstStyle/>
        <a:p>
          <a:endParaRPr lang="ru-RU"/>
        </a:p>
      </dgm:t>
    </dgm:pt>
    <dgm:pt modelId="{4BDE3394-1092-4640-9178-6EE1336E5447}" type="sibTrans" cxnId="{2489E2F9-4E8E-43FD-A774-C37233EE128D}">
      <dgm:prSet/>
      <dgm:spPr/>
      <dgm:t>
        <a:bodyPr/>
        <a:lstStyle/>
        <a:p>
          <a:endParaRPr lang="ru-RU"/>
        </a:p>
      </dgm:t>
    </dgm:pt>
    <dgm:pt modelId="{3A67FBBF-7872-4306-9F95-85DB58C57926}">
      <dgm:prSet phldrT="[Текст]"/>
      <dgm:spPr/>
      <dgm:t>
        <a:bodyPr/>
        <a:lstStyle/>
        <a:p>
          <a:r>
            <a:rPr lang="ru-RU" dirty="0" smtClean="0"/>
            <a:t>турник</a:t>
          </a:r>
          <a:endParaRPr lang="ru-RU" dirty="0"/>
        </a:p>
      </dgm:t>
    </dgm:pt>
    <dgm:pt modelId="{FF423BDD-3013-4A1A-9776-785213D26428}" type="parTrans" cxnId="{BF291347-98FD-4033-AA62-FFF912DA3965}">
      <dgm:prSet/>
      <dgm:spPr/>
      <dgm:t>
        <a:bodyPr/>
        <a:lstStyle/>
        <a:p>
          <a:endParaRPr lang="ru-RU"/>
        </a:p>
      </dgm:t>
    </dgm:pt>
    <dgm:pt modelId="{CC91F9D0-4571-461D-AF24-1E7157C89B05}" type="sibTrans" cxnId="{BF291347-98FD-4033-AA62-FFF912DA3965}">
      <dgm:prSet/>
      <dgm:spPr/>
      <dgm:t>
        <a:bodyPr/>
        <a:lstStyle/>
        <a:p>
          <a:endParaRPr lang="ru-RU"/>
        </a:p>
      </dgm:t>
    </dgm:pt>
    <dgm:pt modelId="{52C335B4-6626-44B0-A851-07F58C224E5A}">
      <dgm:prSet phldrT="[Текст]"/>
      <dgm:spPr/>
      <dgm:t>
        <a:bodyPr/>
        <a:lstStyle/>
        <a:p>
          <a:r>
            <a:rPr lang="ru-RU" dirty="0" smtClean="0"/>
            <a:t>Разминка</a:t>
          </a:r>
          <a:endParaRPr lang="ru-RU" dirty="0"/>
        </a:p>
      </dgm:t>
    </dgm:pt>
    <dgm:pt modelId="{9EB5540B-8108-43D4-A618-EE609EC0604D}" type="parTrans" cxnId="{8962A907-3F98-43E1-AA5D-656E803CD047}">
      <dgm:prSet/>
      <dgm:spPr/>
      <dgm:t>
        <a:bodyPr/>
        <a:lstStyle/>
        <a:p>
          <a:endParaRPr lang="ru-RU"/>
        </a:p>
      </dgm:t>
    </dgm:pt>
    <dgm:pt modelId="{C04F1C13-6DD1-4B9E-A046-7AD2B1272BC5}" type="sibTrans" cxnId="{8962A907-3F98-43E1-AA5D-656E803CD047}">
      <dgm:prSet/>
      <dgm:spPr/>
      <dgm:t>
        <a:bodyPr/>
        <a:lstStyle/>
        <a:p>
          <a:endParaRPr lang="ru-RU"/>
        </a:p>
      </dgm:t>
    </dgm:pt>
    <dgm:pt modelId="{B72FF44D-A5D5-4B06-A8B6-5C2DB9F49CA6}">
      <dgm:prSet phldrT="[Текст]"/>
      <dgm:spPr/>
      <dgm:t>
        <a:bodyPr/>
        <a:lstStyle/>
        <a:p>
          <a:r>
            <a:rPr lang="ru-RU" dirty="0" smtClean="0"/>
            <a:t>проводится от 2 до 5 повторений. Во время проведения разминки даются комментарии по технике. </a:t>
          </a:r>
          <a:endParaRPr lang="ru-RU" dirty="0"/>
        </a:p>
      </dgm:t>
    </dgm:pt>
    <dgm:pt modelId="{EC6F5E12-645B-45B9-B0FA-0EBB275DD16C}" type="parTrans" cxnId="{C10031F8-6CB8-477F-AE3D-87591082EACA}">
      <dgm:prSet/>
      <dgm:spPr/>
      <dgm:t>
        <a:bodyPr/>
        <a:lstStyle/>
        <a:p>
          <a:endParaRPr lang="ru-RU"/>
        </a:p>
      </dgm:t>
    </dgm:pt>
    <dgm:pt modelId="{E60B62C0-800D-47AA-8416-A53D489DDFB5}" type="sibTrans" cxnId="{C10031F8-6CB8-477F-AE3D-87591082EACA}">
      <dgm:prSet/>
      <dgm:spPr/>
      <dgm:t>
        <a:bodyPr/>
        <a:lstStyle/>
        <a:p>
          <a:endParaRPr lang="ru-RU"/>
        </a:p>
      </dgm:t>
    </dgm:pt>
    <dgm:pt modelId="{90902E90-22F9-4815-9827-B604CBC0E80C}" type="pres">
      <dgm:prSet presAssocID="{6ED1AEE9-9BF6-4EE0-8923-EB3EF00B3A51}" presName="linearFlow" presStyleCnt="0">
        <dgm:presLayoutVars>
          <dgm:dir/>
          <dgm:animLvl val="lvl"/>
          <dgm:resizeHandles val="exact"/>
        </dgm:presLayoutVars>
      </dgm:prSet>
      <dgm:spPr/>
      <dgm:t>
        <a:bodyPr/>
        <a:lstStyle/>
        <a:p>
          <a:endParaRPr lang="ru-RU"/>
        </a:p>
      </dgm:t>
    </dgm:pt>
    <dgm:pt modelId="{E3B2E683-BFC4-4D1D-BF95-B5F65270229A}" type="pres">
      <dgm:prSet presAssocID="{C41958B0-90D0-43DE-BD48-B5BEE3957467}" presName="composite" presStyleCnt="0"/>
      <dgm:spPr/>
    </dgm:pt>
    <dgm:pt modelId="{9C720A54-82CE-4F5B-8434-056680EE7024}" type="pres">
      <dgm:prSet presAssocID="{C41958B0-90D0-43DE-BD48-B5BEE3957467}" presName="parentText" presStyleLbl="alignNode1" presStyleIdx="0" presStyleCnt="3">
        <dgm:presLayoutVars>
          <dgm:chMax val="1"/>
          <dgm:bulletEnabled val="1"/>
        </dgm:presLayoutVars>
      </dgm:prSet>
      <dgm:spPr/>
      <dgm:t>
        <a:bodyPr/>
        <a:lstStyle/>
        <a:p>
          <a:endParaRPr lang="ru-RU"/>
        </a:p>
      </dgm:t>
    </dgm:pt>
    <dgm:pt modelId="{61A9E08A-21A3-47DF-AC92-7708BD167E7C}" type="pres">
      <dgm:prSet presAssocID="{C41958B0-90D0-43DE-BD48-B5BEE3957467}" presName="descendantText" presStyleLbl="alignAcc1" presStyleIdx="0" presStyleCnt="3">
        <dgm:presLayoutVars>
          <dgm:bulletEnabled val="1"/>
        </dgm:presLayoutVars>
      </dgm:prSet>
      <dgm:spPr/>
      <dgm:t>
        <a:bodyPr/>
        <a:lstStyle/>
        <a:p>
          <a:endParaRPr lang="ru-RU"/>
        </a:p>
      </dgm:t>
    </dgm:pt>
    <dgm:pt modelId="{9C247379-6F52-49D6-B9AF-E673925AC6A8}" type="pres">
      <dgm:prSet presAssocID="{9987B830-4BC1-4754-865A-F793020B64EA}" presName="sp" presStyleCnt="0"/>
      <dgm:spPr/>
    </dgm:pt>
    <dgm:pt modelId="{B49DAB9F-0B9E-4884-BF36-5961C1B41C0C}" type="pres">
      <dgm:prSet presAssocID="{BEA42D63-B528-4638-8ECB-99D20FDA9126}" presName="composite" presStyleCnt="0"/>
      <dgm:spPr/>
    </dgm:pt>
    <dgm:pt modelId="{5A682388-FD8D-40F7-BFCE-3B99B24A4C69}" type="pres">
      <dgm:prSet presAssocID="{BEA42D63-B528-4638-8ECB-99D20FDA9126}" presName="parentText" presStyleLbl="alignNode1" presStyleIdx="1" presStyleCnt="3">
        <dgm:presLayoutVars>
          <dgm:chMax val="1"/>
          <dgm:bulletEnabled val="1"/>
        </dgm:presLayoutVars>
      </dgm:prSet>
      <dgm:spPr/>
      <dgm:t>
        <a:bodyPr/>
        <a:lstStyle/>
        <a:p>
          <a:endParaRPr lang="ru-RU"/>
        </a:p>
      </dgm:t>
    </dgm:pt>
    <dgm:pt modelId="{5D28279E-D29B-43FC-8C17-AA0F5FE06683}" type="pres">
      <dgm:prSet presAssocID="{BEA42D63-B528-4638-8ECB-99D20FDA9126}" presName="descendantText" presStyleLbl="alignAcc1" presStyleIdx="1" presStyleCnt="3">
        <dgm:presLayoutVars>
          <dgm:bulletEnabled val="1"/>
        </dgm:presLayoutVars>
      </dgm:prSet>
      <dgm:spPr/>
      <dgm:t>
        <a:bodyPr/>
        <a:lstStyle/>
        <a:p>
          <a:endParaRPr lang="ru-RU"/>
        </a:p>
      </dgm:t>
    </dgm:pt>
    <dgm:pt modelId="{1B9ACAC0-DEFB-49D2-9711-63A5CF6F373D}" type="pres">
      <dgm:prSet presAssocID="{4BDE3394-1092-4640-9178-6EE1336E5447}" presName="sp" presStyleCnt="0"/>
      <dgm:spPr/>
    </dgm:pt>
    <dgm:pt modelId="{477C1297-777D-4CEA-81EC-55C4DDF4BBFE}" type="pres">
      <dgm:prSet presAssocID="{52C335B4-6626-44B0-A851-07F58C224E5A}" presName="composite" presStyleCnt="0"/>
      <dgm:spPr/>
    </dgm:pt>
    <dgm:pt modelId="{7558A41C-C001-4383-9D3C-55F4A97FF79C}" type="pres">
      <dgm:prSet presAssocID="{52C335B4-6626-44B0-A851-07F58C224E5A}" presName="parentText" presStyleLbl="alignNode1" presStyleIdx="2" presStyleCnt="3">
        <dgm:presLayoutVars>
          <dgm:chMax val="1"/>
          <dgm:bulletEnabled val="1"/>
        </dgm:presLayoutVars>
      </dgm:prSet>
      <dgm:spPr/>
      <dgm:t>
        <a:bodyPr/>
        <a:lstStyle/>
        <a:p>
          <a:endParaRPr lang="ru-RU"/>
        </a:p>
      </dgm:t>
    </dgm:pt>
    <dgm:pt modelId="{1FBCB4CB-6482-4BA1-BA0E-96B94B9A772A}" type="pres">
      <dgm:prSet presAssocID="{52C335B4-6626-44B0-A851-07F58C224E5A}" presName="descendantText" presStyleLbl="alignAcc1" presStyleIdx="2" presStyleCnt="3">
        <dgm:presLayoutVars>
          <dgm:bulletEnabled val="1"/>
        </dgm:presLayoutVars>
      </dgm:prSet>
      <dgm:spPr/>
      <dgm:t>
        <a:bodyPr/>
        <a:lstStyle/>
        <a:p>
          <a:endParaRPr lang="ru-RU"/>
        </a:p>
      </dgm:t>
    </dgm:pt>
  </dgm:ptLst>
  <dgm:cxnLst>
    <dgm:cxn modelId="{B0A35836-CB51-45FC-9BDF-6EDD76BEA915}" type="presOf" srcId="{12CC0D05-4CD3-49CD-93AB-040A169E2E52}" destId="{61A9E08A-21A3-47DF-AC92-7708BD167E7C}" srcOrd="0" destOrd="0" presId="urn:microsoft.com/office/officeart/2005/8/layout/chevron2"/>
    <dgm:cxn modelId="{436DA885-9CE6-4C18-9D57-022493AD9A25}" srcId="{C41958B0-90D0-43DE-BD48-B5BEE3957467}" destId="{12CC0D05-4CD3-49CD-93AB-040A169E2E52}" srcOrd="0" destOrd="0" parTransId="{8B95CFF3-1FF5-4435-A25C-FCBE4C060466}" sibTransId="{C9FE4AED-4E16-4090-AFC0-42B3026C8C94}"/>
    <dgm:cxn modelId="{E7A924FB-F3D7-4E2A-9D05-4E362FE7CA0B}" type="presOf" srcId="{C41958B0-90D0-43DE-BD48-B5BEE3957467}" destId="{9C720A54-82CE-4F5B-8434-056680EE7024}" srcOrd="0" destOrd="0" presId="urn:microsoft.com/office/officeart/2005/8/layout/chevron2"/>
    <dgm:cxn modelId="{FDBC7A33-ED77-438E-8AEE-CD9BFADAD854}" type="presOf" srcId="{BEA42D63-B528-4638-8ECB-99D20FDA9126}" destId="{5A682388-FD8D-40F7-BFCE-3B99B24A4C69}" srcOrd="0" destOrd="0" presId="urn:microsoft.com/office/officeart/2005/8/layout/chevron2"/>
    <dgm:cxn modelId="{2B068C98-95CB-4B83-A737-1E62BE605C66}" type="presOf" srcId="{B72FF44D-A5D5-4B06-A8B6-5C2DB9F49CA6}" destId="{1FBCB4CB-6482-4BA1-BA0E-96B94B9A772A}" srcOrd="0" destOrd="0" presId="urn:microsoft.com/office/officeart/2005/8/layout/chevron2"/>
    <dgm:cxn modelId="{C10031F8-6CB8-477F-AE3D-87591082EACA}" srcId="{52C335B4-6626-44B0-A851-07F58C224E5A}" destId="{B72FF44D-A5D5-4B06-A8B6-5C2DB9F49CA6}" srcOrd="0" destOrd="0" parTransId="{EC6F5E12-645B-45B9-B0FA-0EBB275DD16C}" sibTransId="{E60B62C0-800D-47AA-8416-A53D489DDFB5}"/>
    <dgm:cxn modelId="{2489E2F9-4E8E-43FD-A774-C37233EE128D}" srcId="{6ED1AEE9-9BF6-4EE0-8923-EB3EF00B3A51}" destId="{BEA42D63-B528-4638-8ECB-99D20FDA9126}" srcOrd="1" destOrd="0" parTransId="{5F4597FC-896E-40DA-B81C-829C3575B946}" sibTransId="{4BDE3394-1092-4640-9178-6EE1336E5447}"/>
    <dgm:cxn modelId="{CEED9C26-7022-4194-99DB-6C31E9E433EE}" type="presOf" srcId="{52C335B4-6626-44B0-A851-07F58C224E5A}" destId="{7558A41C-C001-4383-9D3C-55F4A97FF79C}" srcOrd="0" destOrd="0" presId="urn:microsoft.com/office/officeart/2005/8/layout/chevron2"/>
    <dgm:cxn modelId="{DB4CD478-DB03-4829-ABBA-E16F6B475C2E}" type="presOf" srcId="{6ED1AEE9-9BF6-4EE0-8923-EB3EF00B3A51}" destId="{90902E90-22F9-4815-9827-B604CBC0E80C}" srcOrd="0" destOrd="0" presId="urn:microsoft.com/office/officeart/2005/8/layout/chevron2"/>
    <dgm:cxn modelId="{C0AAB5A8-517B-4955-8EC6-A20C1B34B254}" type="presOf" srcId="{3A67FBBF-7872-4306-9F95-85DB58C57926}" destId="{5D28279E-D29B-43FC-8C17-AA0F5FE06683}" srcOrd="0" destOrd="0" presId="urn:microsoft.com/office/officeart/2005/8/layout/chevron2"/>
    <dgm:cxn modelId="{B4AC12C2-BF18-49D2-9DB7-5B623F5A5708}" srcId="{6ED1AEE9-9BF6-4EE0-8923-EB3EF00B3A51}" destId="{C41958B0-90D0-43DE-BD48-B5BEE3957467}" srcOrd="0" destOrd="0" parTransId="{6DE0E887-CC5E-4F2B-A154-B6678112E030}" sibTransId="{9987B830-4BC1-4754-865A-F793020B64EA}"/>
    <dgm:cxn modelId="{8962A907-3F98-43E1-AA5D-656E803CD047}" srcId="{6ED1AEE9-9BF6-4EE0-8923-EB3EF00B3A51}" destId="{52C335B4-6626-44B0-A851-07F58C224E5A}" srcOrd="2" destOrd="0" parTransId="{9EB5540B-8108-43D4-A618-EE609EC0604D}" sibTransId="{C04F1C13-6DD1-4B9E-A046-7AD2B1272BC5}"/>
    <dgm:cxn modelId="{BF291347-98FD-4033-AA62-FFF912DA3965}" srcId="{BEA42D63-B528-4638-8ECB-99D20FDA9126}" destId="{3A67FBBF-7872-4306-9F95-85DB58C57926}" srcOrd="0" destOrd="0" parTransId="{FF423BDD-3013-4A1A-9776-785213D26428}" sibTransId="{CC91F9D0-4571-461D-AF24-1E7157C89B05}"/>
    <dgm:cxn modelId="{E19B5316-2C90-4844-BAAC-5F586CB36C93}" type="presParOf" srcId="{90902E90-22F9-4815-9827-B604CBC0E80C}" destId="{E3B2E683-BFC4-4D1D-BF95-B5F65270229A}" srcOrd="0" destOrd="0" presId="urn:microsoft.com/office/officeart/2005/8/layout/chevron2"/>
    <dgm:cxn modelId="{AEE07C13-3D5B-40C4-A3FB-81F80AD2D3F8}" type="presParOf" srcId="{E3B2E683-BFC4-4D1D-BF95-B5F65270229A}" destId="{9C720A54-82CE-4F5B-8434-056680EE7024}" srcOrd="0" destOrd="0" presId="urn:microsoft.com/office/officeart/2005/8/layout/chevron2"/>
    <dgm:cxn modelId="{EB707315-8769-47CA-8A5C-F0372DAE3926}" type="presParOf" srcId="{E3B2E683-BFC4-4D1D-BF95-B5F65270229A}" destId="{61A9E08A-21A3-47DF-AC92-7708BD167E7C}" srcOrd="1" destOrd="0" presId="urn:microsoft.com/office/officeart/2005/8/layout/chevron2"/>
    <dgm:cxn modelId="{0571D8EE-7AF1-47E6-A6A4-7DB5D2917F44}" type="presParOf" srcId="{90902E90-22F9-4815-9827-B604CBC0E80C}" destId="{9C247379-6F52-49D6-B9AF-E673925AC6A8}" srcOrd="1" destOrd="0" presId="urn:microsoft.com/office/officeart/2005/8/layout/chevron2"/>
    <dgm:cxn modelId="{FB377860-84FE-4880-9B02-3265731B78D7}" type="presParOf" srcId="{90902E90-22F9-4815-9827-B604CBC0E80C}" destId="{B49DAB9F-0B9E-4884-BF36-5961C1B41C0C}" srcOrd="2" destOrd="0" presId="urn:microsoft.com/office/officeart/2005/8/layout/chevron2"/>
    <dgm:cxn modelId="{B3F0E622-25E7-4805-9D60-0D4659F68BEB}" type="presParOf" srcId="{B49DAB9F-0B9E-4884-BF36-5961C1B41C0C}" destId="{5A682388-FD8D-40F7-BFCE-3B99B24A4C69}" srcOrd="0" destOrd="0" presId="urn:microsoft.com/office/officeart/2005/8/layout/chevron2"/>
    <dgm:cxn modelId="{08D8326F-0E16-45B2-8AFF-3FF17D69B1BE}" type="presParOf" srcId="{B49DAB9F-0B9E-4884-BF36-5961C1B41C0C}" destId="{5D28279E-D29B-43FC-8C17-AA0F5FE06683}" srcOrd="1" destOrd="0" presId="urn:microsoft.com/office/officeart/2005/8/layout/chevron2"/>
    <dgm:cxn modelId="{284A15E7-1ED5-44B9-B7CE-AAE23F965406}" type="presParOf" srcId="{90902E90-22F9-4815-9827-B604CBC0E80C}" destId="{1B9ACAC0-DEFB-49D2-9711-63A5CF6F373D}" srcOrd="3" destOrd="0" presId="urn:microsoft.com/office/officeart/2005/8/layout/chevron2"/>
    <dgm:cxn modelId="{EE8F720B-C476-4DCF-99B7-18BBABE2AEE9}" type="presParOf" srcId="{90902E90-22F9-4815-9827-B604CBC0E80C}" destId="{477C1297-777D-4CEA-81EC-55C4DDF4BBFE}" srcOrd="4" destOrd="0" presId="urn:microsoft.com/office/officeart/2005/8/layout/chevron2"/>
    <dgm:cxn modelId="{2F58D8C4-A715-482B-A6FA-D422BF261A64}" type="presParOf" srcId="{477C1297-777D-4CEA-81EC-55C4DDF4BBFE}" destId="{7558A41C-C001-4383-9D3C-55F4A97FF79C}" srcOrd="0" destOrd="0" presId="urn:microsoft.com/office/officeart/2005/8/layout/chevron2"/>
    <dgm:cxn modelId="{0E7569D5-0F46-46DE-A6A9-07B9D43A560F}" type="presParOf" srcId="{477C1297-777D-4CEA-81EC-55C4DDF4BBFE}" destId="{1FBCB4CB-6482-4BA1-BA0E-96B94B9A772A}"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3299E56-3A58-4618-AA07-D0FEF07C6CFD}"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AD3F6635-B9F4-46D3-8536-EE56AC17614A}">
      <dgm:prSet phldrT="[Текст]"/>
      <dgm:spPr/>
      <dgm:t>
        <a:bodyPr/>
        <a:lstStyle/>
        <a:p>
          <a:r>
            <a:rPr lang="ru-RU" dirty="0" smtClean="0"/>
            <a:t>Физические качества</a:t>
          </a:r>
          <a:endParaRPr lang="ru-RU" dirty="0"/>
        </a:p>
      </dgm:t>
    </dgm:pt>
    <dgm:pt modelId="{4B337974-B0CB-456D-A918-6707244DFB43}" type="parTrans" cxnId="{93C0F4B9-243A-4CED-A584-2167C909D3C4}">
      <dgm:prSet/>
      <dgm:spPr/>
      <dgm:t>
        <a:bodyPr/>
        <a:lstStyle/>
        <a:p>
          <a:endParaRPr lang="ru-RU"/>
        </a:p>
      </dgm:t>
    </dgm:pt>
    <dgm:pt modelId="{6827B969-A35E-4CEA-8BE2-036D4058D546}" type="sibTrans" cxnId="{93C0F4B9-243A-4CED-A584-2167C909D3C4}">
      <dgm:prSet/>
      <dgm:spPr/>
      <dgm:t>
        <a:bodyPr/>
        <a:lstStyle/>
        <a:p>
          <a:endParaRPr lang="ru-RU"/>
        </a:p>
      </dgm:t>
    </dgm:pt>
    <dgm:pt modelId="{3621CE58-CD8E-4BBA-8DF8-6AA00F8E3FCE}">
      <dgm:prSet phldrT="[Текст]"/>
      <dgm:spPr/>
      <dgm:t>
        <a:bodyPr/>
        <a:lstStyle/>
        <a:p>
          <a:r>
            <a:rPr lang="ru-RU" dirty="0" smtClean="0"/>
            <a:t>сила брюшного пресса</a:t>
          </a:r>
          <a:endParaRPr lang="ru-RU" dirty="0"/>
        </a:p>
      </dgm:t>
    </dgm:pt>
    <dgm:pt modelId="{D667B340-9DA6-4833-A8E8-9CBBB7013277}" type="parTrans" cxnId="{91021E22-1110-49C9-A92B-B9A87C2CFABD}">
      <dgm:prSet/>
      <dgm:spPr/>
      <dgm:t>
        <a:bodyPr/>
        <a:lstStyle/>
        <a:p>
          <a:endParaRPr lang="ru-RU"/>
        </a:p>
      </dgm:t>
    </dgm:pt>
    <dgm:pt modelId="{A2F5825C-857E-48BE-BF4C-57806CE9395A}" type="sibTrans" cxnId="{91021E22-1110-49C9-A92B-B9A87C2CFABD}">
      <dgm:prSet/>
      <dgm:spPr/>
      <dgm:t>
        <a:bodyPr/>
        <a:lstStyle/>
        <a:p>
          <a:endParaRPr lang="ru-RU"/>
        </a:p>
      </dgm:t>
    </dgm:pt>
    <dgm:pt modelId="{E1A93045-58BB-4D2A-8C61-4DFF86EC6787}">
      <dgm:prSet phldrT="[Текст]"/>
      <dgm:spPr/>
      <dgm:t>
        <a:bodyPr/>
        <a:lstStyle/>
        <a:p>
          <a:r>
            <a:rPr lang="ru-RU" dirty="0" smtClean="0"/>
            <a:t>Оборудование</a:t>
          </a:r>
          <a:endParaRPr lang="ru-RU" dirty="0"/>
        </a:p>
      </dgm:t>
    </dgm:pt>
    <dgm:pt modelId="{D063A5E2-2377-4C8C-AD5D-BFF31E23D3D2}" type="parTrans" cxnId="{9D388E85-23F3-4DDD-A87F-A9775AF7ADBE}">
      <dgm:prSet/>
      <dgm:spPr/>
      <dgm:t>
        <a:bodyPr/>
        <a:lstStyle/>
        <a:p>
          <a:endParaRPr lang="ru-RU"/>
        </a:p>
      </dgm:t>
    </dgm:pt>
    <dgm:pt modelId="{17B13314-554F-47BE-AF4E-D72C8E25D3B5}" type="sibTrans" cxnId="{9D388E85-23F3-4DDD-A87F-A9775AF7ADBE}">
      <dgm:prSet/>
      <dgm:spPr/>
      <dgm:t>
        <a:bodyPr/>
        <a:lstStyle/>
        <a:p>
          <a:endParaRPr lang="ru-RU"/>
        </a:p>
      </dgm:t>
    </dgm:pt>
    <dgm:pt modelId="{5592D9AC-41F6-4E7E-93CE-E50F9183EC29}">
      <dgm:prSet phldrT="[Текст]"/>
      <dgm:spPr/>
      <dgm:t>
        <a:bodyPr/>
        <a:lstStyle/>
        <a:p>
          <a:r>
            <a:rPr lang="ru-RU" dirty="0" smtClean="0"/>
            <a:t>стандартная гимнастическая лавка</a:t>
          </a:r>
          <a:endParaRPr lang="ru-RU" dirty="0"/>
        </a:p>
      </dgm:t>
    </dgm:pt>
    <dgm:pt modelId="{CB93217B-91B7-4BD0-B79F-B8BD27FAF120}" type="parTrans" cxnId="{AB0B5ACF-6FDD-49FB-9A98-598D7909D374}">
      <dgm:prSet/>
      <dgm:spPr/>
      <dgm:t>
        <a:bodyPr/>
        <a:lstStyle/>
        <a:p>
          <a:endParaRPr lang="ru-RU"/>
        </a:p>
      </dgm:t>
    </dgm:pt>
    <dgm:pt modelId="{EDC78CA0-5B10-4B0A-96EE-436E5EFCBFAD}" type="sibTrans" cxnId="{AB0B5ACF-6FDD-49FB-9A98-598D7909D374}">
      <dgm:prSet/>
      <dgm:spPr/>
      <dgm:t>
        <a:bodyPr/>
        <a:lstStyle/>
        <a:p>
          <a:endParaRPr lang="ru-RU"/>
        </a:p>
      </dgm:t>
    </dgm:pt>
    <dgm:pt modelId="{1EA66E58-1DB9-457E-A564-80C3214606C5}">
      <dgm:prSet phldrT="[Текст]"/>
      <dgm:spPr/>
      <dgm:t>
        <a:bodyPr/>
        <a:lstStyle/>
        <a:p>
          <a:r>
            <a:rPr lang="ru-RU" dirty="0" smtClean="0"/>
            <a:t>веревка с кольцом диаметром 5 см</a:t>
          </a:r>
          <a:endParaRPr lang="ru-RU" dirty="0"/>
        </a:p>
      </dgm:t>
    </dgm:pt>
    <dgm:pt modelId="{22BDC397-073A-4CCE-BEC3-9FD45C425CFC}" type="parTrans" cxnId="{3FEE6769-73B6-4525-9ECC-1A50BC01CDE4}">
      <dgm:prSet/>
      <dgm:spPr/>
      <dgm:t>
        <a:bodyPr/>
        <a:lstStyle/>
        <a:p>
          <a:endParaRPr lang="ru-RU"/>
        </a:p>
      </dgm:t>
    </dgm:pt>
    <dgm:pt modelId="{25A22DCE-C2BF-419A-B7C2-A232C901A905}" type="sibTrans" cxnId="{3FEE6769-73B6-4525-9ECC-1A50BC01CDE4}">
      <dgm:prSet/>
      <dgm:spPr/>
      <dgm:t>
        <a:bodyPr/>
        <a:lstStyle/>
        <a:p>
          <a:endParaRPr lang="ru-RU"/>
        </a:p>
      </dgm:t>
    </dgm:pt>
    <dgm:pt modelId="{430DA591-4BA2-4F67-B1CF-3154269C823D}">
      <dgm:prSet phldrT="[Текст]"/>
      <dgm:spPr/>
      <dgm:t>
        <a:bodyPr/>
        <a:lstStyle/>
        <a:p>
          <a:r>
            <a:rPr lang="ru-RU" dirty="0" smtClean="0"/>
            <a:t>Разминка</a:t>
          </a:r>
          <a:endParaRPr lang="ru-RU" dirty="0"/>
        </a:p>
      </dgm:t>
    </dgm:pt>
    <dgm:pt modelId="{CF90F553-7A23-4359-B63F-FA3A6DDEB841}" type="parTrans" cxnId="{CBEB6530-CAE1-4034-9BFC-7B20EC4C1426}">
      <dgm:prSet/>
      <dgm:spPr/>
      <dgm:t>
        <a:bodyPr/>
        <a:lstStyle/>
        <a:p>
          <a:endParaRPr lang="ru-RU"/>
        </a:p>
      </dgm:t>
    </dgm:pt>
    <dgm:pt modelId="{CDE143E4-4F2A-4A97-AA99-8E296B7DFD8D}" type="sibTrans" cxnId="{CBEB6530-CAE1-4034-9BFC-7B20EC4C1426}">
      <dgm:prSet/>
      <dgm:spPr/>
      <dgm:t>
        <a:bodyPr/>
        <a:lstStyle/>
        <a:p>
          <a:endParaRPr lang="ru-RU"/>
        </a:p>
      </dgm:t>
    </dgm:pt>
    <dgm:pt modelId="{4EB547D0-8B6E-4719-94E0-EA1D84F8D04C}">
      <dgm:prSet phldrT="[Текст]"/>
      <dgm:spPr/>
      <dgm:t>
        <a:bodyPr/>
        <a:lstStyle/>
        <a:p>
          <a:r>
            <a:rPr lang="ru-RU" dirty="0" smtClean="0"/>
            <a:t>проводится от 2 до 5 повторений. Во время проведения разминки даются комментарии по технике. </a:t>
          </a:r>
          <a:endParaRPr lang="ru-RU" dirty="0"/>
        </a:p>
      </dgm:t>
    </dgm:pt>
    <dgm:pt modelId="{27C9E883-EEFF-45BC-B329-0F0CFC214030}" type="parTrans" cxnId="{03B28858-07E0-4698-9435-3AD6D2F42CE8}">
      <dgm:prSet/>
      <dgm:spPr/>
      <dgm:t>
        <a:bodyPr/>
        <a:lstStyle/>
        <a:p>
          <a:endParaRPr lang="ru-RU"/>
        </a:p>
      </dgm:t>
    </dgm:pt>
    <dgm:pt modelId="{6B4436C9-9E6B-4F91-9A1D-02980EB4C9A6}" type="sibTrans" cxnId="{03B28858-07E0-4698-9435-3AD6D2F42CE8}">
      <dgm:prSet/>
      <dgm:spPr/>
      <dgm:t>
        <a:bodyPr/>
        <a:lstStyle/>
        <a:p>
          <a:endParaRPr lang="ru-RU"/>
        </a:p>
      </dgm:t>
    </dgm:pt>
    <dgm:pt modelId="{5481E96A-DC51-4671-A5D9-F662A3E0F17B}">
      <dgm:prSet phldrT="[Текст]"/>
      <dgm:spPr/>
      <dgm:t>
        <a:bodyPr/>
        <a:lstStyle/>
        <a:p>
          <a:r>
            <a:rPr lang="ru-RU" dirty="0" smtClean="0"/>
            <a:t>стандартный зеленый мат</a:t>
          </a:r>
          <a:endParaRPr lang="ru-RU" dirty="0"/>
        </a:p>
      </dgm:t>
    </dgm:pt>
    <dgm:pt modelId="{237E9B20-10CA-47C9-AB9E-13C9DB57D761}" type="parTrans" cxnId="{CA50AFD8-F876-45EB-86D2-8B541F526B93}">
      <dgm:prSet/>
      <dgm:spPr/>
    </dgm:pt>
    <dgm:pt modelId="{468A9FB9-3F34-45C7-904E-0C581DF21B06}" type="sibTrans" cxnId="{CA50AFD8-F876-45EB-86D2-8B541F526B93}">
      <dgm:prSet/>
      <dgm:spPr/>
    </dgm:pt>
    <dgm:pt modelId="{B0489EF3-2B7E-40F2-9009-B6D15A3CE356}" type="pres">
      <dgm:prSet presAssocID="{A3299E56-3A58-4618-AA07-D0FEF07C6CFD}" presName="linearFlow" presStyleCnt="0">
        <dgm:presLayoutVars>
          <dgm:dir/>
          <dgm:animLvl val="lvl"/>
          <dgm:resizeHandles val="exact"/>
        </dgm:presLayoutVars>
      </dgm:prSet>
      <dgm:spPr/>
      <dgm:t>
        <a:bodyPr/>
        <a:lstStyle/>
        <a:p>
          <a:endParaRPr lang="ru-RU"/>
        </a:p>
      </dgm:t>
    </dgm:pt>
    <dgm:pt modelId="{E36FD0BE-25D0-46B7-BFE0-BF275A8F81E7}" type="pres">
      <dgm:prSet presAssocID="{AD3F6635-B9F4-46D3-8536-EE56AC17614A}" presName="composite" presStyleCnt="0"/>
      <dgm:spPr/>
    </dgm:pt>
    <dgm:pt modelId="{C59BA251-B0A5-4381-A4A9-528322AAC7B2}" type="pres">
      <dgm:prSet presAssocID="{AD3F6635-B9F4-46D3-8536-EE56AC17614A}" presName="parentText" presStyleLbl="alignNode1" presStyleIdx="0" presStyleCnt="3">
        <dgm:presLayoutVars>
          <dgm:chMax val="1"/>
          <dgm:bulletEnabled val="1"/>
        </dgm:presLayoutVars>
      </dgm:prSet>
      <dgm:spPr/>
      <dgm:t>
        <a:bodyPr/>
        <a:lstStyle/>
        <a:p>
          <a:endParaRPr lang="ru-RU"/>
        </a:p>
      </dgm:t>
    </dgm:pt>
    <dgm:pt modelId="{C2298A11-950D-4A11-880C-73F4BF51441B}" type="pres">
      <dgm:prSet presAssocID="{AD3F6635-B9F4-46D3-8536-EE56AC17614A}" presName="descendantText" presStyleLbl="alignAcc1" presStyleIdx="0" presStyleCnt="3">
        <dgm:presLayoutVars>
          <dgm:bulletEnabled val="1"/>
        </dgm:presLayoutVars>
      </dgm:prSet>
      <dgm:spPr/>
      <dgm:t>
        <a:bodyPr/>
        <a:lstStyle/>
        <a:p>
          <a:endParaRPr lang="ru-RU"/>
        </a:p>
      </dgm:t>
    </dgm:pt>
    <dgm:pt modelId="{9A5269B7-6D34-486E-A2C5-F89FACF68AF9}" type="pres">
      <dgm:prSet presAssocID="{6827B969-A35E-4CEA-8BE2-036D4058D546}" presName="sp" presStyleCnt="0"/>
      <dgm:spPr/>
    </dgm:pt>
    <dgm:pt modelId="{22D77E21-F9C2-46D4-9876-84BE2CF1E004}" type="pres">
      <dgm:prSet presAssocID="{E1A93045-58BB-4D2A-8C61-4DFF86EC6787}" presName="composite" presStyleCnt="0"/>
      <dgm:spPr/>
    </dgm:pt>
    <dgm:pt modelId="{0E4190B0-4617-45FE-A423-C0BAB07B02BA}" type="pres">
      <dgm:prSet presAssocID="{E1A93045-58BB-4D2A-8C61-4DFF86EC6787}" presName="parentText" presStyleLbl="alignNode1" presStyleIdx="1" presStyleCnt="3">
        <dgm:presLayoutVars>
          <dgm:chMax val="1"/>
          <dgm:bulletEnabled val="1"/>
        </dgm:presLayoutVars>
      </dgm:prSet>
      <dgm:spPr/>
      <dgm:t>
        <a:bodyPr/>
        <a:lstStyle/>
        <a:p>
          <a:endParaRPr lang="ru-RU"/>
        </a:p>
      </dgm:t>
    </dgm:pt>
    <dgm:pt modelId="{64C4D445-D29F-4486-BC23-C0FDB2BB073D}" type="pres">
      <dgm:prSet presAssocID="{E1A93045-58BB-4D2A-8C61-4DFF86EC6787}" presName="descendantText" presStyleLbl="alignAcc1" presStyleIdx="1" presStyleCnt="3">
        <dgm:presLayoutVars>
          <dgm:bulletEnabled val="1"/>
        </dgm:presLayoutVars>
      </dgm:prSet>
      <dgm:spPr/>
      <dgm:t>
        <a:bodyPr/>
        <a:lstStyle/>
        <a:p>
          <a:endParaRPr lang="ru-RU"/>
        </a:p>
      </dgm:t>
    </dgm:pt>
    <dgm:pt modelId="{3AD10041-3A58-4B52-9C0C-BDC36604CC7A}" type="pres">
      <dgm:prSet presAssocID="{17B13314-554F-47BE-AF4E-D72C8E25D3B5}" presName="sp" presStyleCnt="0"/>
      <dgm:spPr/>
    </dgm:pt>
    <dgm:pt modelId="{581D2A4F-4412-4B47-8EBC-9A4381BC667A}" type="pres">
      <dgm:prSet presAssocID="{430DA591-4BA2-4F67-B1CF-3154269C823D}" presName="composite" presStyleCnt="0"/>
      <dgm:spPr/>
    </dgm:pt>
    <dgm:pt modelId="{971FDEF5-645D-40AB-9F3B-DA345EEEE304}" type="pres">
      <dgm:prSet presAssocID="{430DA591-4BA2-4F67-B1CF-3154269C823D}" presName="parentText" presStyleLbl="alignNode1" presStyleIdx="2" presStyleCnt="3">
        <dgm:presLayoutVars>
          <dgm:chMax val="1"/>
          <dgm:bulletEnabled val="1"/>
        </dgm:presLayoutVars>
      </dgm:prSet>
      <dgm:spPr/>
      <dgm:t>
        <a:bodyPr/>
        <a:lstStyle/>
        <a:p>
          <a:endParaRPr lang="ru-RU"/>
        </a:p>
      </dgm:t>
    </dgm:pt>
    <dgm:pt modelId="{A327C0FC-9F93-4DA3-8CAE-AC55F1FA1E67}" type="pres">
      <dgm:prSet presAssocID="{430DA591-4BA2-4F67-B1CF-3154269C823D}" presName="descendantText" presStyleLbl="alignAcc1" presStyleIdx="2" presStyleCnt="3">
        <dgm:presLayoutVars>
          <dgm:bulletEnabled val="1"/>
        </dgm:presLayoutVars>
      </dgm:prSet>
      <dgm:spPr/>
      <dgm:t>
        <a:bodyPr/>
        <a:lstStyle/>
        <a:p>
          <a:endParaRPr lang="ru-RU"/>
        </a:p>
      </dgm:t>
    </dgm:pt>
  </dgm:ptLst>
  <dgm:cxnLst>
    <dgm:cxn modelId="{D5715754-5F15-412D-A43C-A05404EB55C6}" type="presOf" srcId="{E1A93045-58BB-4D2A-8C61-4DFF86EC6787}" destId="{0E4190B0-4617-45FE-A423-C0BAB07B02BA}" srcOrd="0" destOrd="0" presId="urn:microsoft.com/office/officeart/2005/8/layout/chevron2"/>
    <dgm:cxn modelId="{593CA23D-807B-4A82-9356-9CDDCCF84801}" type="presOf" srcId="{AD3F6635-B9F4-46D3-8536-EE56AC17614A}" destId="{C59BA251-B0A5-4381-A4A9-528322AAC7B2}" srcOrd="0" destOrd="0" presId="urn:microsoft.com/office/officeart/2005/8/layout/chevron2"/>
    <dgm:cxn modelId="{E796F81D-F808-4CD0-BEEF-C5D28BAC51E8}" type="presOf" srcId="{1EA66E58-1DB9-457E-A564-80C3214606C5}" destId="{64C4D445-D29F-4486-BC23-C0FDB2BB073D}" srcOrd="0" destOrd="1" presId="urn:microsoft.com/office/officeart/2005/8/layout/chevron2"/>
    <dgm:cxn modelId="{CBEB6530-CAE1-4034-9BFC-7B20EC4C1426}" srcId="{A3299E56-3A58-4618-AA07-D0FEF07C6CFD}" destId="{430DA591-4BA2-4F67-B1CF-3154269C823D}" srcOrd="2" destOrd="0" parTransId="{CF90F553-7A23-4359-B63F-FA3A6DDEB841}" sibTransId="{CDE143E4-4F2A-4A97-AA99-8E296B7DFD8D}"/>
    <dgm:cxn modelId="{13EE110E-626E-4F65-AF85-6A6B96F9ECE5}" type="presOf" srcId="{5481E96A-DC51-4671-A5D9-F662A3E0F17B}" destId="{64C4D445-D29F-4486-BC23-C0FDB2BB073D}" srcOrd="0" destOrd="2" presId="urn:microsoft.com/office/officeart/2005/8/layout/chevron2"/>
    <dgm:cxn modelId="{791CB2E6-182D-4024-87E7-AA1212768B59}" type="presOf" srcId="{430DA591-4BA2-4F67-B1CF-3154269C823D}" destId="{971FDEF5-645D-40AB-9F3B-DA345EEEE304}" srcOrd="0" destOrd="0" presId="urn:microsoft.com/office/officeart/2005/8/layout/chevron2"/>
    <dgm:cxn modelId="{F3328603-563E-4794-B3BD-7F42F6C3C187}" type="presOf" srcId="{5592D9AC-41F6-4E7E-93CE-E50F9183EC29}" destId="{64C4D445-D29F-4486-BC23-C0FDB2BB073D}" srcOrd="0" destOrd="0" presId="urn:microsoft.com/office/officeart/2005/8/layout/chevron2"/>
    <dgm:cxn modelId="{4FFA464E-7D93-4F28-8EF3-2D8F19E63BB2}" type="presOf" srcId="{3621CE58-CD8E-4BBA-8DF8-6AA00F8E3FCE}" destId="{C2298A11-950D-4A11-880C-73F4BF51441B}" srcOrd="0" destOrd="0" presId="urn:microsoft.com/office/officeart/2005/8/layout/chevron2"/>
    <dgm:cxn modelId="{AB0B5ACF-6FDD-49FB-9A98-598D7909D374}" srcId="{E1A93045-58BB-4D2A-8C61-4DFF86EC6787}" destId="{5592D9AC-41F6-4E7E-93CE-E50F9183EC29}" srcOrd="0" destOrd="0" parTransId="{CB93217B-91B7-4BD0-B79F-B8BD27FAF120}" sibTransId="{EDC78CA0-5B10-4B0A-96EE-436E5EFCBFAD}"/>
    <dgm:cxn modelId="{91021E22-1110-49C9-A92B-B9A87C2CFABD}" srcId="{AD3F6635-B9F4-46D3-8536-EE56AC17614A}" destId="{3621CE58-CD8E-4BBA-8DF8-6AA00F8E3FCE}" srcOrd="0" destOrd="0" parTransId="{D667B340-9DA6-4833-A8E8-9CBBB7013277}" sibTransId="{A2F5825C-857E-48BE-BF4C-57806CE9395A}"/>
    <dgm:cxn modelId="{03B28858-07E0-4698-9435-3AD6D2F42CE8}" srcId="{430DA591-4BA2-4F67-B1CF-3154269C823D}" destId="{4EB547D0-8B6E-4719-94E0-EA1D84F8D04C}" srcOrd="0" destOrd="0" parTransId="{27C9E883-EEFF-45BC-B329-0F0CFC214030}" sibTransId="{6B4436C9-9E6B-4F91-9A1D-02980EB4C9A6}"/>
    <dgm:cxn modelId="{93C0F4B9-243A-4CED-A584-2167C909D3C4}" srcId="{A3299E56-3A58-4618-AA07-D0FEF07C6CFD}" destId="{AD3F6635-B9F4-46D3-8536-EE56AC17614A}" srcOrd="0" destOrd="0" parTransId="{4B337974-B0CB-456D-A918-6707244DFB43}" sibTransId="{6827B969-A35E-4CEA-8BE2-036D4058D546}"/>
    <dgm:cxn modelId="{9D388E85-23F3-4DDD-A87F-A9775AF7ADBE}" srcId="{A3299E56-3A58-4618-AA07-D0FEF07C6CFD}" destId="{E1A93045-58BB-4D2A-8C61-4DFF86EC6787}" srcOrd="1" destOrd="0" parTransId="{D063A5E2-2377-4C8C-AD5D-BFF31E23D3D2}" sibTransId="{17B13314-554F-47BE-AF4E-D72C8E25D3B5}"/>
    <dgm:cxn modelId="{3FEE6769-73B6-4525-9ECC-1A50BC01CDE4}" srcId="{E1A93045-58BB-4D2A-8C61-4DFF86EC6787}" destId="{1EA66E58-1DB9-457E-A564-80C3214606C5}" srcOrd="1" destOrd="0" parTransId="{22BDC397-073A-4CCE-BEC3-9FD45C425CFC}" sibTransId="{25A22DCE-C2BF-419A-B7C2-A232C901A905}"/>
    <dgm:cxn modelId="{02181963-3D1D-4379-8CC6-C8F23BA0FF64}" type="presOf" srcId="{A3299E56-3A58-4618-AA07-D0FEF07C6CFD}" destId="{B0489EF3-2B7E-40F2-9009-B6D15A3CE356}" srcOrd="0" destOrd="0" presId="urn:microsoft.com/office/officeart/2005/8/layout/chevron2"/>
    <dgm:cxn modelId="{CA50AFD8-F876-45EB-86D2-8B541F526B93}" srcId="{E1A93045-58BB-4D2A-8C61-4DFF86EC6787}" destId="{5481E96A-DC51-4671-A5D9-F662A3E0F17B}" srcOrd="2" destOrd="0" parTransId="{237E9B20-10CA-47C9-AB9E-13C9DB57D761}" sibTransId="{468A9FB9-3F34-45C7-904E-0C581DF21B06}"/>
    <dgm:cxn modelId="{3B2A8F43-2F7C-4631-82C3-21959D7E80AA}" type="presOf" srcId="{4EB547D0-8B6E-4719-94E0-EA1D84F8D04C}" destId="{A327C0FC-9F93-4DA3-8CAE-AC55F1FA1E67}" srcOrd="0" destOrd="0" presId="urn:microsoft.com/office/officeart/2005/8/layout/chevron2"/>
    <dgm:cxn modelId="{AFC5BB9F-0686-4AFB-A546-E9836FFAE414}" type="presParOf" srcId="{B0489EF3-2B7E-40F2-9009-B6D15A3CE356}" destId="{E36FD0BE-25D0-46B7-BFE0-BF275A8F81E7}" srcOrd="0" destOrd="0" presId="urn:microsoft.com/office/officeart/2005/8/layout/chevron2"/>
    <dgm:cxn modelId="{CA80A7D0-8F72-434F-BC8D-295242C5DA45}" type="presParOf" srcId="{E36FD0BE-25D0-46B7-BFE0-BF275A8F81E7}" destId="{C59BA251-B0A5-4381-A4A9-528322AAC7B2}" srcOrd="0" destOrd="0" presId="urn:microsoft.com/office/officeart/2005/8/layout/chevron2"/>
    <dgm:cxn modelId="{88321839-8440-40C7-8B1D-3E149CDCBDB2}" type="presParOf" srcId="{E36FD0BE-25D0-46B7-BFE0-BF275A8F81E7}" destId="{C2298A11-950D-4A11-880C-73F4BF51441B}" srcOrd="1" destOrd="0" presId="urn:microsoft.com/office/officeart/2005/8/layout/chevron2"/>
    <dgm:cxn modelId="{57C069EB-CF38-44C8-B579-BD0649E6D757}" type="presParOf" srcId="{B0489EF3-2B7E-40F2-9009-B6D15A3CE356}" destId="{9A5269B7-6D34-486E-A2C5-F89FACF68AF9}" srcOrd="1" destOrd="0" presId="urn:microsoft.com/office/officeart/2005/8/layout/chevron2"/>
    <dgm:cxn modelId="{3145382B-C150-4411-8065-D3D73D148681}" type="presParOf" srcId="{B0489EF3-2B7E-40F2-9009-B6D15A3CE356}" destId="{22D77E21-F9C2-46D4-9876-84BE2CF1E004}" srcOrd="2" destOrd="0" presId="urn:microsoft.com/office/officeart/2005/8/layout/chevron2"/>
    <dgm:cxn modelId="{C9F4AEF7-1B33-411D-8028-8AC7268D2A36}" type="presParOf" srcId="{22D77E21-F9C2-46D4-9876-84BE2CF1E004}" destId="{0E4190B0-4617-45FE-A423-C0BAB07B02BA}" srcOrd="0" destOrd="0" presId="urn:microsoft.com/office/officeart/2005/8/layout/chevron2"/>
    <dgm:cxn modelId="{57D3C703-BFAB-4FFD-BD93-1B2E7C9E49A8}" type="presParOf" srcId="{22D77E21-F9C2-46D4-9876-84BE2CF1E004}" destId="{64C4D445-D29F-4486-BC23-C0FDB2BB073D}" srcOrd="1" destOrd="0" presId="urn:microsoft.com/office/officeart/2005/8/layout/chevron2"/>
    <dgm:cxn modelId="{F943DADB-188F-4F09-B60E-5C9EBBB8B41B}" type="presParOf" srcId="{B0489EF3-2B7E-40F2-9009-B6D15A3CE356}" destId="{3AD10041-3A58-4B52-9C0C-BDC36604CC7A}" srcOrd="3" destOrd="0" presId="urn:microsoft.com/office/officeart/2005/8/layout/chevron2"/>
    <dgm:cxn modelId="{5D6F51CC-F033-42DB-BB14-E2F54DDAAD72}" type="presParOf" srcId="{B0489EF3-2B7E-40F2-9009-B6D15A3CE356}" destId="{581D2A4F-4412-4B47-8EBC-9A4381BC667A}" srcOrd="4" destOrd="0" presId="urn:microsoft.com/office/officeart/2005/8/layout/chevron2"/>
    <dgm:cxn modelId="{E19C9A97-09A4-4E6F-8BFF-4547C2CB0E9C}" type="presParOf" srcId="{581D2A4F-4412-4B47-8EBC-9A4381BC667A}" destId="{971FDEF5-645D-40AB-9F3B-DA345EEEE304}" srcOrd="0" destOrd="0" presId="urn:microsoft.com/office/officeart/2005/8/layout/chevron2"/>
    <dgm:cxn modelId="{FB49D603-D565-42B3-AA60-415647484A78}" type="presParOf" srcId="{581D2A4F-4412-4B47-8EBC-9A4381BC667A}" destId="{A327C0FC-9F93-4DA3-8CAE-AC55F1FA1E67}"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59A960A-0342-43EB-8B70-46677437023C}"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00CDEABE-A9F6-4F40-8971-7C963B56A16C}">
      <dgm:prSet phldrT="[Текст]"/>
      <dgm:spPr/>
      <dgm:t>
        <a:bodyPr/>
        <a:lstStyle/>
        <a:p>
          <a:r>
            <a:rPr lang="ru-RU" dirty="0" smtClean="0"/>
            <a:t>Физические качества</a:t>
          </a:r>
          <a:endParaRPr lang="ru-RU" dirty="0"/>
        </a:p>
      </dgm:t>
    </dgm:pt>
    <dgm:pt modelId="{329704BF-3EF2-4C1B-A334-42CE02A90A91}" type="parTrans" cxnId="{B1F376CA-3AED-47E5-912F-D2857AEA29DD}">
      <dgm:prSet/>
      <dgm:spPr/>
      <dgm:t>
        <a:bodyPr/>
        <a:lstStyle/>
        <a:p>
          <a:endParaRPr lang="ru-RU"/>
        </a:p>
      </dgm:t>
    </dgm:pt>
    <dgm:pt modelId="{483CE475-40E2-415A-A0DF-8D0FA4ECB2E8}" type="sibTrans" cxnId="{B1F376CA-3AED-47E5-912F-D2857AEA29DD}">
      <dgm:prSet/>
      <dgm:spPr/>
      <dgm:t>
        <a:bodyPr/>
        <a:lstStyle/>
        <a:p>
          <a:endParaRPr lang="ru-RU"/>
        </a:p>
      </dgm:t>
    </dgm:pt>
    <dgm:pt modelId="{AEF29C75-D359-43E7-81D9-46161DA84A70}">
      <dgm:prSet phldrT="[Текст]"/>
      <dgm:spPr/>
      <dgm:t>
        <a:bodyPr/>
        <a:lstStyle/>
        <a:p>
          <a:r>
            <a:rPr lang="ru-RU" dirty="0" smtClean="0"/>
            <a:t>анаэробная выносливость </a:t>
          </a:r>
          <a:endParaRPr lang="ru-RU" dirty="0"/>
        </a:p>
      </dgm:t>
    </dgm:pt>
    <dgm:pt modelId="{F0CCF07D-8520-454C-BDEB-637AE649942A}" type="parTrans" cxnId="{F253CF3C-6222-4F0B-BAD7-C772CCC66144}">
      <dgm:prSet/>
      <dgm:spPr/>
      <dgm:t>
        <a:bodyPr/>
        <a:lstStyle/>
        <a:p>
          <a:endParaRPr lang="ru-RU"/>
        </a:p>
      </dgm:t>
    </dgm:pt>
    <dgm:pt modelId="{25EC735D-3CAB-432E-9A8C-753E424F7468}" type="sibTrans" cxnId="{F253CF3C-6222-4F0B-BAD7-C772CCC66144}">
      <dgm:prSet/>
      <dgm:spPr/>
      <dgm:t>
        <a:bodyPr/>
        <a:lstStyle/>
        <a:p>
          <a:endParaRPr lang="ru-RU"/>
        </a:p>
      </dgm:t>
    </dgm:pt>
    <dgm:pt modelId="{78F678A6-C5DE-4877-88A5-EE14DDBDE9D7}">
      <dgm:prSet phldrT="[Текст]"/>
      <dgm:spPr/>
      <dgm:t>
        <a:bodyPr/>
        <a:lstStyle/>
        <a:p>
          <a:r>
            <a:rPr lang="ru-RU" dirty="0" smtClean="0"/>
            <a:t>Оборудование</a:t>
          </a:r>
          <a:endParaRPr lang="ru-RU" dirty="0"/>
        </a:p>
      </dgm:t>
    </dgm:pt>
    <dgm:pt modelId="{235D8EEC-3F7E-4BBA-9CBA-B44F6D5352D5}" type="parTrans" cxnId="{21E757DF-E58A-4442-96F0-420633EEC471}">
      <dgm:prSet/>
      <dgm:spPr/>
      <dgm:t>
        <a:bodyPr/>
        <a:lstStyle/>
        <a:p>
          <a:endParaRPr lang="ru-RU"/>
        </a:p>
      </dgm:t>
    </dgm:pt>
    <dgm:pt modelId="{A588AC8D-048E-4E54-816C-8D6BC9EBE994}" type="sibTrans" cxnId="{21E757DF-E58A-4442-96F0-420633EEC471}">
      <dgm:prSet/>
      <dgm:spPr/>
      <dgm:t>
        <a:bodyPr/>
        <a:lstStyle/>
        <a:p>
          <a:endParaRPr lang="ru-RU"/>
        </a:p>
      </dgm:t>
    </dgm:pt>
    <dgm:pt modelId="{58D95E5C-8FF2-4359-90AB-58073FB0346F}">
      <dgm:prSet phldrT="[Текст]"/>
      <dgm:spPr/>
      <dgm:t>
        <a:bodyPr/>
        <a:lstStyle/>
        <a:p>
          <a:r>
            <a:rPr lang="ru-RU" dirty="0" smtClean="0"/>
            <a:t>стандартная гимнастическая тумба (40 см высота, 51 см ширина, 60 см длина)</a:t>
          </a:r>
          <a:endParaRPr lang="ru-RU" dirty="0"/>
        </a:p>
      </dgm:t>
    </dgm:pt>
    <dgm:pt modelId="{5DD61006-8E4D-48D1-9041-9E52F20E6C8F}" type="parTrans" cxnId="{F6EFC45D-88F1-4245-978F-C3CCD8AF513E}">
      <dgm:prSet/>
      <dgm:spPr/>
      <dgm:t>
        <a:bodyPr/>
        <a:lstStyle/>
        <a:p>
          <a:endParaRPr lang="ru-RU"/>
        </a:p>
      </dgm:t>
    </dgm:pt>
    <dgm:pt modelId="{74D78323-33B2-41E2-BD84-A84EBCE12857}" type="sibTrans" cxnId="{F6EFC45D-88F1-4245-978F-C3CCD8AF513E}">
      <dgm:prSet/>
      <dgm:spPr/>
      <dgm:t>
        <a:bodyPr/>
        <a:lstStyle/>
        <a:p>
          <a:endParaRPr lang="ru-RU"/>
        </a:p>
      </dgm:t>
    </dgm:pt>
    <dgm:pt modelId="{B9932FA4-5BB4-45E4-BDAD-710644DE3419}">
      <dgm:prSet phldrT="[Текст]"/>
      <dgm:spPr/>
      <dgm:t>
        <a:bodyPr/>
        <a:lstStyle/>
        <a:p>
          <a:r>
            <a:rPr lang="ru-RU" dirty="0" smtClean="0"/>
            <a:t>Разминка</a:t>
          </a:r>
          <a:endParaRPr lang="ru-RU" dirty="0"/>
        </a:p>
      </dgm:t>
    </dgm:pt>
    <dgm:pt modelId="{C3525B91-CE27-48E1-B23C-A78B6E94B99D}" type="parTrans" cxnId="{EC190C48-C555-42FC-ADA1-E7E24C28F9AE}">
      <dgm:prSet/>
      <dgm:spPr/>
      <dgm:t>
        <a:bodyPr/>
        <a:lstStyle/>
        <a:p>
          <a:endParaRPr lang="ru-RU"/>
        </a:p>
      </dgm:t>
    </dgm:pt>
    <dgm:pt modelId="{B8BF1FDA-AB77-451B-92B6-206D169AFCAF}" type="sibTrans" cxnId="{EC190C48-C555-42FC-ADA1-E7E24C28F9AE}">
      <dgm:prSet/>
      <dgm:spPr/>
      <dgm:t>
        <a:bodyPr/>
        <a:lstStyle/>
        <a:p>
          <a:endParaRPr lang="ru-RU"/>
        </a:p>
      </dgm:t>
    </dgm:pt>
    <dgm:pt modelId="{3902E8A8-EA51-43F6-97A0-AB3EEE28B1E4}">
      <dgm:prSet phldrT="[Текст]"/>
      <dgm:spPr/>
      <dgm:t>
        <a:bodyPr/>
        <a:lstStyle/>
        <a:p>
          <a:r>
            <a:rPr lang="ru-RU" dirty="0" smtClean="0"/>
            <a:t>5-10 прыжков</a:t>
          </a:r>
          <a:endParaRPr lang="ru-RU" dirty="0"/>
        </a:p>
      </dgm:t>
    </dgm:pt>
    <dgm:pt modelId="{F094ED55-A3EE-44D8-8D25-0887698A8370}" type="parTrans" cxnId="{FE38E548-2E58-4D8E-BCF7-E66CA02EDF40}">
      <dgm:prSet/>
      <dgm:spPr/>
      <dgm:t>
        <a:bodyPr/>
        <a:lstStyle/>
        <a:p>
          <a:endParaRPr lang="ru-RU"/>
        </a:p>
      </dgm:t>
    </dgm:pt>
    <dgm:pt modelId="{3E2C0373-AE1A-44FB-A40F-230131A3D540}" type="sibTrans" cxnId="{FE38E548-2E58-4D8E-BCF7-E66CA02EDF40}">
      <dgm:prSet/>
      <dgm:spPr/>
      <dgm:t>
        <a:bodyPr/>
        <a:lstStyle/>
        <a:p>
          <a:endParaRPr lang="ru-RU"/>
        </a:p>
      </dgm:t>
    </dgm:pt>
    <dgm:pt modelId="{5F887042-F9EF-4F72-BFFA-59468E005F6D}">
      <dgm:prSet phldrT="[Текст]"/>
      <dgm:spPr/>
      <dgm:t>
        <a:bodyPr/>
        <a:lstStyle/>
        <a:p>
          <a:r>
            <a:rPr lang="ru-RU" dirty="0" smtClean="0"/>
            <a:t>секундомер</a:t>
          </a:r>
          <a:endParaRPr lang="ru-RU" dirty="0"/>
        </a:p>
      </dgm:t>
    </dgm:pt>
    <dgm:pt modelId="{B19F39E3-8A89-4EAB-9D1C-D4A3C8D860B5}" type="parTrans" cxnId="{A619BBC9-8BB0-4CDB-8A40-0C621A468EAF}">
      <dgm:prSet/>
      <dgm:spPr/>
    </dgm:pt>
    <dgm:pt modelId="{FD8E557D-543E-43B6-950C-5C7AB57B9D87}" type="sibTrans" cxnId="{A619BBC9-8BB0-4CDB-8A40-0C621A468EAF}">
      <dgm:prSet/>
      <dgm:spPr/>
    </dgm:pt>
    <dgm:pt modelId="{BA671B67-0CBE-48DD-B8F5-F9BBEA30D663}">
      <dgm:prSet/>
      <dgm:spPr/>
      <dgm:t>
        <a:bodyPr/>
        <a:lstStyle/>
        <a:p>
          <a:r>
            <a:rPr lang="ru-RU" dirty="0" smtClean="0"/>
            <a:t>сила мышц-разгибателей нижних конечностей</a:t>
          </a:r>
          <a:endParaRPr lang="ru-RU" dirty="0"/>
        </a:p>
      </dgm:t>
    </dgm:pt>
    <dgm:pt modelId="{EC4293A2-0E73-41AD-A3B1-651EC34E2EF9}" type="parTrans" cxnId="{62F9C3B4-F563-4646-93E8-C2B8DD6746BA}">
      <dgm:prSet/>
      <dgm:spPr/>
    </dgm:pt>
    <dgm:pt modelId="{EE3BA6C8-55C1-4EB0-87F9-0943474CEDE0}" type="sibTrans" cxnId="{62F9C3B4-F563-4646-93E8-C2B8DD6746BA}">
      <dgm:prSet/>
      <dgm:spPr/>
    </dgm:pt>
    <dgm:pt modelId="{B5310D9D-37F7-4D54-AD08-DBC54EC8E69C}" type="pres">
      <dgm:prSet presAssocID="{F59A960A-0342-43EB-8B70-46677437023C}" presName="linearFlow" presStyleCnt="0">
        <dgm:presLayoutVars>
          <dgm:dir/>
          <dgm:animLvl val="lvl"/>
          <dgm:resizeHandles val="exact"/>
        </dgm:presLayoutVars>
      </dgm:prSet>
      <dgm:spPr/>
      <dgm:t>
        <a:bodyPr/>
        <a:lstStyle/>
        <a:p>
          <a:endParaRPr lang="ru-RU"/>
        </a:p>
      </dgm:t>
    </dgm:pt>
    <dgm:pt modelId="{32589C7B-FD3C-4A10-B0C0-330FC9659187}" type="pres">
      <dgm:prSet presAssocID="{00CDEABE-A9F6-4F40-8971-7C963B56A16C}" presName="composite" presStyleCnt="0"/>
      <dgm:spPr/>
    </dgm:pt>
    <dgm:pt modelId="{C7CDE1F2-0872-40F8-80EC-3AA28658AD28}" type="pres">
      <dgm:prSet presAssocID="{00CDEABE-A9F6-4F40-8971-7C963B56A16C}" presName="parentText" presStyleLbl="alignNode1" presStyleIdx="0" presStyleCnt="3">
        <dgm:presLayoutVars>
          <dgm:chMax val="1"/>
          <dgm:bulletEnabled val="1"/>
        </dgm:presLayoutVars>
      </dgm:prSet>
      <dgm:spPr/>
      <dgm:t>
        <a:bodyPr/>
        <a:lstStyle/>
        <a:p>
          <a:endParaRPr lang="ru-RU"/>
        </a:p>
      </dgm:t>
    </dgm:pt>
    <dgm:pt modelId="{A51FA03B-E321-410B-BB2D-573D0EB8D1BE}" type="pres">
      <dgm:prSet presAssocID="{00CDEABE-A9F6-4F40-8971-7C963B56A16C}" presName="descendantText" presStyleLbl="alignAcc1" presStyleIdx="0" presStyleCnt="3">
        <dgm:presLayoutVars>
          <dgm:bulletEnabled val="1"/>
        </dgm:presLayoutVars>
      </dgm:prSet>
      <dgm:spPr/>
      <dgm:t>
        <a:bodyPr/>
        <a:lstStyle/>
        <a:p>
          <a:endParaRPr lang="ru-RU"/>
        </a:p>
      </dgm:t>
    </dgm:pt>
    <dgm:pt modelId="{61A9A595-4B1A-49F5-B08E-795CB1974DF0}" type="pres">
      <dgm:prSet presAssocID="{483CE475-40E2-415A-A0DF-8D0FA4ECB2E8}" presName="sp" presStyleCnt="0"/>
      <dgm:spPr/>
    </dgm:pt>
    <dgm:pt modelId="{4A8EA5D3-B849-4E94-8338-97E0582CA1CB}" type="pres">
      <dgm:prSet presAssocID="{78F678A6-C5DE-4877-88A5-EE14DDBDE9D7}" presName="composite" presStyleCnt="0"/>
      <dgm:spPr/>
    </dgm:pt>
    <dgm:pt modelId="{503ACE53-62B4-496F-9196-D4057755099E}" type="pres">
      <dgm:prSet presAssocID="{78F678A6-C5DE-4877-88A5-EE14DDBDE9D7}" presName="parentText" presStyleLbl="alignNode1" presStyleIdx="1" presStyleCnt="3">
        <dgm:presLayoutVars>
          <dgm:chMax val="1"/>
          <dgm:bulletEnabled val="1"/>
        </dgm:presLayoutVars>
      </dgm:prSet>
      <dgm:spPr/>
      <dgm:t>
        <a:bodyPr/>
        <a:lstStyle/>
        <a:p>
          <a:endParaRPr lang="ru-RU"/>
        </a:p>
      </dgm:t>
    </dgm:pt>
    <dgm:pt modelId="{C7B8888E-ACD7-410A-82E0-9B0B33E2A047}" type="pres">
      <dgm:prSet presAssocID="{78F678A6-C5DE-4877-88A5-EE14DDBDE9D7}" presName="descendantText" presStyleLbl="alignAcc1" presStyleIdx="1" presStyleCnt="3">
        <dgm:presLayoutVars>
          <dgm:bulletEnabled val="1"/>
        </dgm:presLayoutVars>
      </dgm:prSet>
      <dgm:spPr/>
      <dgm:t>
        <a:bodyPr/>
        <a:lstStyle/>
        <a:p>
          <a:endParaRPr lang="ru-RU"/>
        </a:p>
      </dgm:t>
    </dgm:pt>
    <dgm:pt modelId="{A13B22CF-BCBC-4C30-907E-7F0D82822756}" type="pres">
      <dgm:prSet presAssocID="{A588AC8D-048E-4E54-816C-8D6BC9EBE994}" presName="sp" presStyleCnt="0"/>
      <dgm:spPr/>
    </dgm:pt>
    <dgm:pt modelId="{BD96620B-FECA-42C9-9617-A5E90FFAFF6A}" type="pres">
      <dgm:prSet presAssocID="{B9932FA4-5BB4-45E4-BDAD-710644DE3419}" presName="composite" presStyleCnt="0"/>
      <dgm:spPr/>
    </dgm:pt>
    <dgm:pt modelId="{29DCF265-8E4C-45B7-BF08-EA639C2BF9CC}" type="pres">
      <dgm:prSet presAssocID="{B9932FA4-5BB4-45E4-BDAD-710644DE3419}" presName="parentText" presStyleLbl="alignNode1" presStyleIdx="2" presStyleCnt="3">
        <dgm:presLayoutVars>
          <dgm:chMax val="1"/>
          <dgm:bulletEnabled val="1"/>
        </dgm:presLayoutVars>
      </dgm:prSet>
      <dgm:spPr/>
      <dgm:t>
        <a:bodyPr/>
        <a:lstStyle/>
        <a:p>
          <a:endParaRPr lang="ru-RU"/>
        </a:p>
      </dgm:t>
    </dgm:pt>
    <dgm:pt modelId="{28A2A356-0E6B-425F-BE68-786BC01A01D1}" type="pres">
      <dgm:prSet presAssocID="{B9932FA4-5BB4-45E4-BDAD-710644DE3419}" presName="descendantText" presStyleLbl="alignAcc1" presStyleIdx="2" presStyleCnt="3">
        <dgm:presLayoutVars>
          <dgm:bulletEnabled val="1"/>
        </dgm:presLayoutVars>
      </dgm:prSet>
      <dgm:spPr/>
      <dgm:t>
        <a:bodyPr/>
        <a:lstStyle/>
        <a:p>
          <a:endParaRPr lang="ru-RU"/>
        </a:p>
      </dgm:t>
    </dgm:pt>
  </dgm:ptLst>
  <dgm:cxnLst>
    <dgm:cxn modelId="{2930996B-D93E-43C9-8E8F-17F696AB4BE1}" type="presOf" srcId="{78F678A6-C5DE-4877-88A5-EE14DDBDE9D7}" destId="{503ACE53-62B4-496F-9196-D4057755099E}" srcOrd="0" destOrd="0" presId="urn:microsoft.com/office/officeart/2005/8/layout/chevron2"/>
    <dgm:cxn modelId="{F6EFC45D-88F1-4245-978F-C3CCD8AF513E}" srcId="{78F678A6-C5DE-4877-88A5-EE14DDBDE9D7}" destId="{58D95E5C-8FF2-4359-90AB-58073FB0346F}" srcOrd="0" destOrd="0" parTransId="{5DD61006-8E4D-48D1-9041-9E52F20E6C8F}" sibTransId="{74D78323-33B2-41E2-BD84-A84EBCE12857}"/>
    <dgm:cxn modelId="{97293BC1-2F2C-4449-83E1-F386BDFC8F02}" type="presOf" srcId="{AEF29C75-D359-43E7-81D9-46161DA84A70}" destId="{A51FA03B-E321-410B-BB2D-573D0EB8D1BE}" srcOrd="0" destOrd="0" presId="urn:microsoft.com/office/officeart/2005/8/layout/chevron2"/>
    <dgm:cxn modelId="{91D0FA83-3D7D-4052-8C4E-DE22220E9671}" type="presOf" srcId="{F59A960A-0342-43EB-8B70-46677437023C}" destId="{B5310D9D-37F7-4D54-AD08-DBC54EC8E69C}" srcOrd="0" destOrd="0" presId="urn:microsoft.com/office/officeart/2005/8/layout/chevron2"/>
    <dgm:cxn modelId="{2BCE1EE7-358E-4C1D-9980-B183E5E67527}" type="presOf" srcId="{58D95E5C-8FF2-4359-90AB-58073FB0346F}" destId="{C7B8888E-ACD7-410A-82E0-9B0B33E2A047}" srcOrd="0" destOrd="0" presId="urn:microsoft.com/office/officeart/2005/8/layout/chevron2"/>
    <dgm:cxn modelId="{A619BBC9-8BB0-4CDB-8A40-0C621A468EAF}" srcId="{78F678A6-C5DE-4877-88A5-EE14DDBDE9D7}" destId="{5F887042-F9EF-4F72-BFFA-59468E005F6D}" srcOrd="1" destOrd="0" parTransId="{B19F39E3-8A89-4EAB-9D1C-D4A3C8D860B5}" sibTransId="{FD8E557D-543E-43B6-950C-5C7AB57B9D87}"/>
    <dgm:cxn modelId="{FE38E548-2E58-4D8E-BCF7-E66CA02EDF40}" srcId="{B9932FA4-5BB4-45E4-BDAD-710644DE3419}" destId="{3902E8A8-EA51-43F6-97A0-AB3EEE28B1E4}" srcOrd="0" destOrd="0" parTransId="{F094ED55-A3EE-44D8-8D25-0887698A8370}" sibTransId="{3E2C0373-AE1A-44FB-A40F-230131A3D540}"/>
    <dgm:cxn modelId="{2118E1FB-413E-4398-B292-C81EA61C6E24}" type="presOf" srcId="{B9932FA4-5BB4-45E4-BDAD-710644DE3419}" destId="{29DCF265-8E4C-45B7-BF08-EA639C2BF9CC}" srcOrd="0" destOrd="0" presId="urn:microsoft.com/office/officeart/2005/8/layout/chevron2"/>
    <dgm:cxn modelId="{B1F376CA-3AED-47E5-912F-D2857AEA29DD}" srcId="{F59A960A-0342-43EB-8B70-46677437023C}" destId="{00CDEABE-A9F6-4F40-8971-7C963B56A16C}" srcOrd="0" destOrd="0" parTransId="{329704BF-3EF2-4C1B-A334-42CE02A90A91}" sibTransId="{483CE475-40E2-415A-A0DF-8D0FA4ECB2E8}"/>
    <dgm:cxn modelId="{62F9C3B4-F563-4646-93E8-C2B8DD6746BA}" srcId="{00CDEABE-A9F6-4F40-8971-7C963B56A16C}" destId="{BA671B67-0CBE-48DD-B8F5-F9BBEA30D663}" srcOrd="1" destOrd="0" parTransId="{EC4293A2-0E73-41AD-A3B1-651EC34E2EF9}" sibTransId="{EE3BA6C8-55C1-4EB0-87F9-0943474CEDE0}"/>
    <dgm:cxn modelId="{86C16244-57BC-4D1A-B498-D66863343C23}" type="presOf" srcId="{5F887042-F9EF-4F72-BFFA-59468E005F6D}" destId="{C7B8888E-ACD7-410A-82E0-9B0B33E2A047}" srcOrd="0" destOrd="1" presId="urn:microsoft.com/office/officeart/2005/8/layout/chevron2"/>
    <dgm:cxn modelId="{F047AA88-B791-446D-B33B-D716C3291433}" type="presOf" srcId="{00CDEABE-A9F6-4F40-8971-7C963B56A16C}" destId="{C7CDE1F2-0872-40F8-80EC-3AA28658AD28}" srcOrd="0" destOrd="0" presId="urn:microsoft.com/office/officeart/2005/8/layout/chevron2"/>
    <dgm:cxn modelId="{9A69F709-EF77-47C8-ABF0-8C70D0D495ED}" type="presOf" srcId="{3902E8A8-EA51-43F6-97A0-AB3EEE28B1E4}" destId="{28A2A356-0E6B-425F-BE68-786BC01A01D1}" srcOrd="0" destOrd="0" presId="urn:microsoft.com/office/officeart/2005/8/layout/chevron2"/>
    <dgm:cxn modelId="{EC190C48-C555-42FC-ADA1-E7E24C28F9AE}" srcId="{F59A960A-0342-43EB-8B70-46677437023C}" destId="{B9932FA4-5BB4-45E4-BDAD-710644DE3419}" srcOrd="2" destOrd="0" parTransId="{C3525B91-CE27-48E1-B23C-A78B6E94B99D}" sibTransId="{B8BF1FDA-AB77-451B-92B6-206D169AFCAF}"/>
    <dgm:cxn modelId="{F253CF3C-6222-4F0B-BAD7-C772CCC66144}" srcId="{00CDEABE-A9F6-4F40-8971-7C963B56A16C}" destId="{AEF29C75-D359-43E7-81D9-46161DA84A70}" srcOrd="0" destOrd="0" parTransId="{F0CCF07D-8520-454C-BDEB-637AE649942A}" sibTransId="{25EC735D-3CAB-432E-9A8C-753E424F7468}"/>
    <dgm:cxn modelId="{225730C3-FB81-48C7-85E2-F46F145C6520}" type="presOf" srcId="{BA671B67-0CBE-48DD-B8F5-F9BBEA30D663}" destId="{A51FA03B-E321-410B-BB2D-573D0EB8D1BE}" srcOrd="0" destOrd="1" presId="urn:microsoft.com/office/officeart/2005/8/layout/chevron2"/>
    <dgm:cxn modelId="{21E757DF-E58A-4442-96F0-420633EEC471}" srcId="{F59A960A-0342-43EB-8B70-46677437023C}" destId="{78F678A6-C5DE-4877-88A5-EE14DDBDE9D7}" srcOrd="1" destOrd="0" parTransId="{235D8EEC-3F7E-4BBA-9CBA-B44F6D5352D5}" sibTransId="{A588AC8D-048E-4E54-816C-8D6BC9EBE994}"/>
    <dgm:cxn modelId="{EABEF1BD-19A2-4CB4-8F1C-3F737BA69D0E}" type="presParOf" srcId="{B5310D9D-37F7-4D54-AD08-DBC54EC8E69C}" destId="{32589C7B-FD3C-4A10-B0C0-330FC9659187}" srcOrd="0" destOrd="0" presId="urn:microsoft.com/office/officeart/2005/8/layout/chevron2"/>
    <dgm:cxn modelId="{446AA8D8-D7B2-4B04-8269-14F78D5F1A9A}" type="presParOf" srcId="{32589C7B-FD3C-4A10-B0C0-330FC9659187}" destId="{C7CDE1F2-0872-40F8-80EC-3AA28658AD28}" srcOrd="0" destOrd="0" presId="urn:microsoft.com/office/officeart/2005/8/layout/chevron2"/>
    <dgm:cxn modelId="{13A3ACFF-7A52-4F7A-8742-0B53830C4575}" type="presParOf" srcId="{32589C7B-FD3C-4A10-B0C0-330FC9659187}" destId="{A51FA03B-E321-410B-BB2D-573D0EB8D1BE}" srcOrd="1" destOrd="0" presId="urn:microsoft.com/office/officeart/2005/8/layout/chevron2"/>
    <dgm:cxn modelId="{36580279-427C-4BC6-9E4C-DC8C5BF7152A}" type="presParOf" srcId="{B5310D9D-37F7-4D54-AD08-DBC54EC8E69C}" destId="{61A9A595-4B1A-49F5-B08E-795CB1974DF0}" srcOrd="1" destOrd="0" presId="urn:microsoft.com/office/officeart/2005/8/layout/chevron2"/>
    <dgm:cxn modelId="{9ED5AB1D-DB5D-49B3-B9EA-5F10C26413EE}" type="presParOf" srcId="{B5310D9D-37F7-4D54-AD08-DBC54EC8E69C}" destId="{4A8EA5D3-B849-4E94-8338-97E0582CA1CB}" srcOrd="2" destOrd="0" presId="urn:microsoft.com/office/officeart/2005/8/layout/chevron2"/>
    <dgm:cxn modelId="{76C0BF58-7D5B-46BC-B3CD-FA57A255BB66}" type="presParOf" srcId="{4A8EA5D3-B849-4E94-8338-97E0582CA1CB}" destId="{503ACE53-62B4-496F-9196-D4057755099E}" srcOrd="0" destOrd="0" presId="urn:microsoft.com/office/officeart/2005/8/layout/chevron2"/>
    <dgm:cxn modelId="{F2C2DBA5-E8C2-402A-A8BC-1C01153525EF}" type="presParOf" srcId="{4A8EA5D3-B849-4E94-8338-97E0582CA1CB}" destId="{C7B8888E-ACD7-410A-82E0-9B0B33E2A047}" srcOrd="1" destOrd="0" presId="urn:microsoft.com/office/officeart/2005/8/layout/chevron2"/>
    <dgm:cxn modelId="{7D082DB2-CED8-4408-A648-4C5322B8C124}" type="presParOf" srcId="{B5310D9D-37F7-4D54-AD08-DBC54EC8E69C}" destId="{A13B22CF-BCBC-4C30-907E-7F0D82822756}" srcOrd="3" destOrd="0" presId="urn:microsoft.com/office/officeart/2005/8/layout/chevron2"/>
    <dgm:cxn modelId="{136C1A05-B61F-4B4E-AD5A-47ADF7F3DAA7}" type="presParOf" srcId="{B5310D9D-37F7-4D54-AD08-DBC54EC8E69C}" destId="{BD96620B-FECA-42C9-9617-A5E90FFAFF6A}" srcOrd="4" destOrd="0" presId="urn:microsoft.com/office/officeart/2005/8/layout/chevron2"/>
    <dgm:cxn modelId="{4FA9DFE2-2EE8-4D32-8FC2-8CD7949012E7}" type="presParOf" srcId="{BD96620B-FECA-42C9-9617-A5E90FFAFF6A}" destId="{29DCF265-8E4C-45B7-BF08-EA639C2BF9CC}" srcOrd="0" destOrd="0" presId="urn:microsoft.com/office/officeart/2005/8/layout/chevron2"/>
    <dgm:cxn modelId="{F9B7405F-EAC6-4368-B50A-99985D6E3B18}" type="presParOf" srcId="{BD96620B-FECA-42C9-9617-A5E90FFAFF6A}" destId="{28A2A356-0E6B-425F-BE68-786BC01A01D1}"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9E6F1B5-0CBA-4100-8727-9E9D215A349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D784D297-36A2-433D-91B5-ACFD6F1F0B02}">
      <dgm:prSet phldrT="[Текст]"/>
      <dgm:spPr/>
      <dgm:t>
        <a:bodyPr/>
        <a:lstStyle/>
        <a:p>
          <a:r>
            <a:rPr lang="ru-RU" dirty="0" smtClean="0"/>
            <a:t>Физические качества</a:t>
          </a:r>
          <a:endParaRPr lang="ru-RU" dirty="0"/>
        </a:p>
      </dgm:t>
    </dgm:pt>
    <dgm:pt modelId="{F008E7E5-F543-4621-90F6-A287B761D01C}" type="parTrans" cxnId="{E817A4F9-DAC4-49FB-B31B-224AF445C9F1}">
      <dgm:prSet/>
      <dgm:spPr/>
      <dgm:t>
        <a:bodyPr/>
        <a:lstStyle/>
        <a:p>
          <a:endParaRPr lang="ru-RU"/>
        </a:p>
      </dgm:t>
    </dgm:pt>
    <dgm:pt modelId="{51DA0601-D083-4E90-9233-983A606BAFC4}" type="sibTrans" cxnId="{E817A4F9-DAC4-49FB-B31B-224AF445C9F1}">
      <dgm:prSet/>
      <dgm:spPr/>
      <dgm:t>
        <a:bodyPr/>
        <a:lstStyle/>
        <a:p>
          <a:endParaRPr lang="ru-RU"/>
        </a:p>
      </dgm:t>
    </dgm:pt>
    <dgm:pt modelId="{6AE9D028-6781-4C97-8065-604C3803D742}">
      <dgm:prSet phldrT="[Текст]"/>
      <dgm:spPr/>
      <dgm:t>
        <a:bodyPr/>
        <a:lstStyle/>
        <a:p>
          <a:r>
            <a:rPr lang="ru-RU" dirty="0" smtClean="0"/>
            <a:t>сила ног</a:t>
          </a:r>
          <a:endParaRPr lang="ru-RU" dirty="0"/>
        </a:p>
      </dgm:t>
    </dgm:pt>
    <dgm:pt modelId="{67B7A4D4-C8B4-4C8E-A2D9-97DF6B65960F}" type="parTrans" cxnId="{E2F8BF7E-D5E4-49B4-974A-A38B7910FE51}">
      <dgm:prSet/>
      <dgm:spPr/>
      <dgm:t>
        <a:bodyPr/>
        <a:lstStyle/>
        <a:p>
          <a:endParaRPr lang="ru-RU"/>
        </a:p>
      </dgm:t>
    </dgm:pt>
    <dgm:pt modelId="{D166563C-C738-4065-9B64-B3D56F6195A8}" type="sibTrans" cxnId="{E2F8BF7E-D5E4-49B4-974A-A38B7910FE51}">
      <dgm:prSet/>
      <dgm:spPr/>
      <dgm:t>
        <a:bodyPr/>
        <a:lstStyle/>
        <a:p>
          <a:endParaRPr lang="ru-RU"/>
        </a:p>
      </dgm:t>
    </dgm:pt>
    <dgm:pt modelId="{7F3BCF3B-2DDD-47FF-9DAD-3CE05B945598}">
      <dgm:prSet phldrT="[Текст]"/>
      <dgm:spPr/>
      <dgm:t>
        <a:bodyPr/>
        <a:lstStyle/>
        <a:p>
          <a:r>
            <a:rPr lang="ru-RU" dirty="0" smtClean="0"/>
            <a:t>Оборудование</a:t>
          </a:r>
          <a:endParaRPr lang="ru-RU" dirty="0"/>
        </a:p>
      </dgm:t>
    </dgm:pt>
    <dgm:pt modelId="{4AD6D826-0857-40D6-A934-BC5B8BE34CBC}" type="parTrans" cxnId="{7539C12A-4549-49E4-93F9-9F0A734E0041}">
      <dgm:prSet/>
      <dgm:spPr/>
      <dgm:t>
        <a:bodyPr/>
        <a:lstStyle/>
        <a:p>
          <a:endParaRPr lang="ru-RU"/>
        </a:p>
      </dgm:t>
    </dgm:pt>
    <dgm:pt modelId="{F02C0FB8-00B5-4C3B-9313-BFC51B0CA7D4}" type="sibTrans" cxnId="{7539C12A-4549-49E4-93F9-9F0A734E0041}">
      <dgm:prSet/>
      <dgm:spPr/>
      <dgm:t>
        <a:bodyPr/>
        <a:lstStyle/>
        <a:p>
          <a:endParaRPr lang="ru-RU"/>
        </a:p>
      </dgm:t>
    </dgm:pt>
    <dgm:pt modelId="{FEA02172-BBDD-450B-8EA1-54C119F053EC}">
      <dgm:prSet phldrT="[Текст]"/>
      <dgm:spPr/>
      <dgm:t>
        <a:bodyPr/>
        <a:lstStyle/>
        <a:p>
          <a:r>
            <a:rPr lang="ru-RU" dirty="0" smtClean="0"/>
            <a:t>метр </a:t>
          </a:r>
          <a:endParaRPr lang="ru-RU" dirty="0"/>
        </a:p>
      </dgm:t>
    </dgm:pt>
    <dgm:pt modelId="{B38E3283-9293-4B32-A94E-DBC5EB598715}" type="parTrans" cxnId="{43B6EBFD-C32D-45B5-AE89-4CD66F03A23F}">
      <dgm:prSet/>
      <dgm:spPr/>
      <dgm:t>
        <a:bodyPr/>
        <a:lstStyle/>
        <a:p>
          <a:endParaRPr lang="ru-RU"/>
        </a:p>
      </dgm:t>
    </dgm:pt>
    <dgm:pt modelId="{409837A1-FCC1-46B9-80FA-C7BFFE4182C4}" type="sibTrans" cxnId="{43B6EBFD-C32D-45B5-AE89-4CD66F03A23F}">
      <dgm:prSet/>
      <dgm:spPr/>
      <dgm:t>
        <a:bodyPr/>
        <a:lstStyle/>
        <a:p>
          <a:endParaRPr lang="ru-RU"/>
        </a:p>
      </dgm:t>
    </dgm:pt>
    <dgm:pt modelId="{8AD13922-ECB6-4F54-AC10-937099BA5E3E}">
      <dgm:prSet phldrT="[Текст]"/>
      <dgm:spPr/>
      <dgm:t>
        <a:bodyPr/>
        <a:lstStyle/>
        <a:p>
          <a:r>
            <a:rPr lang="ru-RU" dirty="0" smtClean="0"/>
            <a:t>яма с песком (атлетическая дорожка)</a:t>
          </a:r>
          <a:endParaRPr lang="ru-RU" dirty="0"/>
        </a:p>
      </dgm:t>
    </dgm:pt>
    <dgm:pt modelId="{256F903D-70FA-4FE7-9690-DAE729D28D6B}" type="parTrans" cxnId="{C01604E7-C8C7-4D23-9163-D00D3A961E02}">
      <dgm:prSet/>
      <dgm:spPr/>
      <dgm:t>
        <a:bodyPr/>
        <a:lstStyle/>
        <a:p>
          <a:endParaRPr lang="ru-RU"/>
        </a:p>
      </dgm:t>
    </dgm:pt>
    <dgm:pt modelId="{378E935B-811D-48E4-B619-27DAB96DBDC6}" type="sibTrans" cxnId="{C01604E7-C8C7-4D23-9163-D00D3A961E02}">
      <dgm:prSet/>
      <dgm:spPr/>
      <dgm:t>
        <a:bodyPr/>
        <a:lstStyle/>
        <a:p>
          <a:endParaRPr lang="ru-RU"/>
        </a:p>
      </dgm:t>
    </dgm:pt>
    <dgm:pt modelId="{14D7960A-E552-434D-9338-1EEE3970D9B4}">
      <dgm:prSet phldrT="[Текст]"/>
      <dgm:spPr/>
      <dgm:t>
        <a:bodyPr/>
        <a:lstStyle/>
        <a:p>
          <a:r>
            <a:rPr lang="ru-RU" dirty="0" smtClean="0"/>
            <a:t>Разминка</a:t>
          </a:r>
          <a:endParaRPr lang="ru-RU" dirty="0"/>
        </a:p>
      </dgm:t>
    </dgm:pt>
    <dgm:pt modelId="{627253CC-4086-4583-84F6-30779145497C}" type="parTrans" cxnId="{C823D68B-579E-4D7F-BCA9-B2F5A15C95AE}">
      <dgm:prSet/>
      <dgm:spPr/>
      <dgm:t>
        <a:bodyPr/>
        <a:lstStyle/>
        <a:p>
          <a:endParaRPr lang="ru-RU"/>
        </a:p>
      </dgm:t>
    </dgm:pt>
    <dgm:pt modelId="{8996B615-E7BD-461A-8085-9D0A8B440DEB}" type="sibTrans" cxnId="{C823D68B-579E-4D7F-BCA9-B2F5A15C95AE}">
      <dgm:prSet/>
      <dgm:spPr/>
      <dgm:t>
        <a:bodyPr/>
        <a:lstStyle/>
        <a:p>
          <a:endParaRPr lang="ru-RU"/>
        </a:p>
      </dgm:t>
    </dgm:pt>
    <dgm:pt modelId="{ABDCF382-D2A6-4B4C-AE02-371FCA199D59}">
      <dgm:prSet phldrT="[Текст]"/>
      <dgm:spPr/>
      <dgm:t>
        <a:bodyPr/>
        <a:lstStyle/>
        <a:p>
          <a:r>
            <a:rPr lang="ru-RU" dirty="0" smtClean="0"/>
            <a:t>4-5 упражнения для разминки</a:t>
          </a:r>
          <a:endParaRPr lang="ru-RU" dirty="0"/>
        </a:p>
      </dgm:t>
    </dgm:pt>
    <dgm:pt modelId="{91E20901-5FDD-4A25-B1A6-9D6C0048B4DB}" type="parTrans" cxnId="{C3ED8AAF-1C1E-4F8C-ACA9-3470ACB04747}">
      <dgm:prSet/>
      <dgm:spPr/>
      <dgm:t>
        <a:bodyPr/>
        <a:lstStyle/>
        <a:p>
          <a:endParaRPr lang="ru-RU"/>
        </a:p>
      </dgm:t>
    </dgm:pt>
    <dgm:pt modelId="{68E50B59-2BB4-4196-AB63-46192A3E550B}" type="sibTrans" cxnId="{C3ED8AAF-1C1E-4F8C-ACA9-3470ACB04747}">
      <dgm:prSet/>
      <dgm:spPr/>
      <dgm:t>
        <a:bodyPr/>
        <a:lstStyle/>
        <a:p>
          <a:endParaRPr lang="ru-RU"/>
        </a:p>
      </dgm:t>
    </dgm:pt>
    <dgm:pt modelId="{CEB5C0A3-A984-4E31-B540-C5E402EF7148}" type="pres">
      <dgm:prSet presAssocID="{19E6F1B5-0CBA-4100-8727-9E9D215A3490}" presName="linearFlow" presStyleCnt="0">
        <dgm:presLayoutVars>
          <dgm:dir/>
          <dgm:animLvl val="lvl"/>
          <dgm:resizeHandles val="exact"/>
        </dgm:presLayoutVars>
      </dgm:prSet>
      <dgm:spPr/>
      <dgm:t>
        <a:bodyPr/>
        <a:lstStyle/>
        <a:p>
          <a:endParaRPr lang="ru-RU"/>
        </a:p>
      </dgm:t>
    </dgm:pt>
    <dgm:pt modelId="{21208A58-C04A-4A5F-8315-39823135A4C2}" type="pres">
      <dgm:prSet presAssocID="{D784D297-36A2-433D-91B5-ACFD6F1F0B02}" presName="composite" presStyleCnt="0"/>
      <dgm:spPr/>
    </dgm:pt>
    <dgm:pt modelId="{435E32FF-4532-4F76-B428-723F3D8A730D}" type="pres">
      <dgm:prSet presAssocID="{D784D297-36A2-433D-91B5-ACFD6F1F0B02}" presName="parentText" presStyleLbl="alignNode1" presStyleIdx="0" presStyleCnt="3">
        <dgm:presLayoutVars>
          <dgm:chMax val="1"/>
          <dgm:bulletEnabled val="1"/>
        </dgm:presLayoutVars>
      </dgm:prSet>
      <dgm:spPr/>
      <dgm:t>
        <a:bodyPr/>
        <a:lstStyle/>
        <a:p>
          <a:endParaRPr lang="ru-RU"/>
        </a:p>
      </dgm:t>
    </dgm:pt>
    <dgm:pt modelId="{112D6ACF-2789-4D56-BD1D-97611A21D397}" type="pres">
      <dgm:prSet presAssocID="{D784D297-36A2-433D-91B5-ACFD6F1F0B02}" presName="descendantText" presStyleLbl="alignAcc1" presStyleIdx="0" presStyleCnt="3">
        <dgm:presLayoutVars>
          <dgm:bulletEnabled val="1"/>
        </dgm:presLayoutVars>
      </dgm:prSet>
      <dgm:spPr/>
      <dgm:t>
        <a:bodyPr/>
        <a:lstStyle/>
        <a:p>
          <a:endParaRPr lang="ru-RU"/>
        </a:p>
      </dgm:t>
    </dgm:pt>
    <dgm:pt modelId="{AD79D85A-C683-432F-80B0-E675367CF17F}" type="pres">
      <dgm:prSet presAssocID="{51DA0601-D083-4E90-9233-983A606BAFC4}" presName="sp" presStyleCnt="0"/>
      <dgm:spPr/>
    </dgm:pt>
    <dgm:pt modelId="{F14AC950-60C6-4799-BDC1-FAC43C101EDF}" type="pres">
      <dgm:prSet presAssocID="{7F3BCF3B-2DDD-47FF-9DAD-3CE05B945598}" presName="composite" presStyleCnt="0"/>
      <dgm:spPr/>
    </dgm:pt>
    <dgm:pt modelId="{B8A12190-4854-4415-AFD9-53CE43B34308}" type="pres">
      <dgm:prSet presAssocID="{7F3BCF3B-2DDD-47FF-9DAD-3CE05B945598}" presName="parentText" presStyleLbl="alignNode1" presStyleIdx="1" presStyleCnt="3">
        <dgm:presLayoutVars>
          <dgm:chMax val="1"/>
          <dgm:bulletEnabled val="1"/>
        </dgm:presLayoutVars>
      </dgm:prSet>
      <dgm:spPr/>
      <dgm:t>
        <a:bodyPr/>
        <a:lstStyle/>
        <a:p>
          <a:endParaRPr lang="ru-RU"/>
        </a:p>
      </dgm:t>
    </dgm:pt>
    <dgm:pt modelId="{D0AFF1F2-C559-477F-AEEC-9F800217C745}" type="pres">
      <dgm:prSet presAssocID="{7F3BCF3B-2DDD-47FF-9DAD-3CE05B945598}" presName="descendantText" presStyleLbl="alignAcc1" presStyleIdx="1" presStyleCnt="3">
        <dgm:presLayoutVars>
          <dgm:bulletEnabled val="1"/>
        </dgm:presLayoutVars>
      </dgm:prSet>
      <dgm:spPr/>
      <dgm:t>
        <a:bodyPr/>
        <a:lstStyle/>
        <a:p>
          <a:endParaRPr lang="ru-RU"/>
        </a:p>
      </dgm:t>
    </dgm:pt>
    <dgm:pt modelId="{3CEEE066-6E87-4F06-9781-C367B3529F6A}" type="pres">
      <dgm:prSet presAssocID="{F02C0FB8-00B5-4C3B-9313-BFC51B0CA7D4}" presName="sp" presStyleCnt="0"/>
      <dgm:spPr/>
    </dgm:pt>
    <dgm:pt modelId="{D56242D8-1601-4ECE-AA54-4C87B84727A1}" type="pres">
      <dgm:prSet presAssocID="{14D7960A-E552-434D-9338-1EEE3970D9B4}" presName="composite" presStyleCnt="0"/>
      <dgm:spPr/>
    </dgm:pt>
    <dgm:pt modelId="{9E14A9C1-5EEF-432F-B5F5-B5B59A585281}" type="pres">
      <dgm:prSet presAssocID="{14D7960A-E552-434D-9338-1EEE3970D9B4}" presName="parentText" presStyleLbl="alignNode1" presStyleIdx="2" presStyleCnt="3">
        <dgm:presLayoutVars>
          <dgm:chMax val="1"/>
          <dgm:bulletEnabled val="1"/>
        </dgm:presLayoutVars>
      </dgm:prSet>
      <dgm:spPr/>
      <dgm:t>
        <a:bodyPr/>
        <a:lstStyle/>
        <a:p>
          <a:endParaRPr lang="ru-RU"/>
        </a:p>
      </dgm:t>
    </dgm:pt>
    <dgm:pt modelId="{A9A02476-BE01-439B-BDA6-B8347044A6F2}" type="pres">
      <dgm:prSet presAssocID="{14D7960A-E552-434D-9338-1EEE3970D9B4}" presName="descendantText" presStyleLbl="alignAcc1" presStyleIdx="2" presStyleCnt="3">
        <dgm:presLayoutVars>
          <dgm:bulletEnabled val="1"/>
        </dgm:presLayoutVars>
      </dgm:prSet>
      <dgm:spPr/>
      <dgm:t>
        <a:bodyPr/>
        <a:lstStyle/>
        <a:p>
          <a:endParaRPr lang="ru-RU"/>
        </a:p>
      </dgm:t>
    </dgm:pt>
  </dgm:ptLst>
  <dgm:cxnLst>
    <dgm:cxn modelId="{C1A7F603-7A7E-4D7B-9476-0B23DAF56E76}" type="presOf" srcId="{ABDCF382-D2A6-4B4C-AE02-371FCA199D59}" destId="{A9A02476-BE01-439B-BDA6-B8347044A6F2}" srcOrd="0" destOrd="0" presId="urn:microsoft.com/office/officeart/2005/8/layout/chevron2"/>
    <dgm:cxn modelId="{14F30CA3-2303-4A85-9203-FE976DF84164}" type="presOf" srcId="{FEA02172-BBDD-450B-8EA1-54C119F053EC}" destId="{D0AFF1F2-C559-477F-AEEC-9F800217C745}" srcOrd="0" destOrd="0" presId="urn:microsoft.com/office/officeart/2005/8/layout/chevron2"/>
    <dgm:cxn modelId="{C3ED8AAF-1C1E-4F8C-ACA9-3470ACB04747}" srcId="{14D7960A-E552-434D-9338-1EEE3970D9B4}" destId="{ABDCF382-D2A6-4B4C-AE02-371FCA199D59}" srcOrd="0" destOrd="0" parTransId="{91E20901-5FDD-4A25-B1A6-9D6C0048B4DB}" sibTransId="{68E50B59-2BB4-4196-AB63-46192A3E550B}"/>
    <dgm:cxn modelId="{8EF556AE-D397-41E0-AD6D-D41CB017B83E}" type="presOf" srcId="{8AD13922-ECB6-4F54-AC10-937099BA5E3E}" destId="{D0AFF1F2-C559-477F-AEEC-9F800217C745}" srcOrd="0" destOrd="1" presId="urn:microsoft.com/office/officeart/2005/8/layout/chevron2"/>
    <dgm:cxn modelId="{579E25DD-80FD-4EDC-9A97-532B672D3775}" type="presOf" srcId="{D784D297-36A2-433D-91B5-ACFD6F1F0B02}" destId="{435E32FF-4532-4F76-B428-723F3D8A730D}" srcOrd="0" destOrd="0" presId="urn:microsoft.com/office/officeart/2005/8/layout/chevron2"/>
    <dgm:cxn modelId="{C823D68B-579E-4D7F-BCA9-B2F5A15C95AE}" srcId="{19E6F1B5-0CBA-4100-8727-9E9D215A3490}" destId="{14D7960A-E552-434D-9338-1EEE3970D9B4}" srcOrd="2" destOrd="0" parTransId="{627253CC-4086-4583-84F6-30779145497C}" sibTransId="{8996B615-E7BD-461A-8085-9D0A8B440DEB}"/>
    <dgm:cxn modelId="{43B6EBFD-C32D-45B5-AE89-4CD66F03A23F}" srcId="{7F3BCF3B-2DDD-47FF-9DAD-3CE05B945598}" destId="{FEA02172-BBDD-450B-8EA1-54C119F053EC}" srcOrd="0" destOrd="0" parTransId="{B38E3283-9293-4B32-A94E-DBC5EB598715}" sibTransId="{409837A1-FCC1-46B9-80FA-C7BFFE4182C4}"/>
    <dgm:cxn modelId="{E817A4F9-DAC4-49FB-B31B-224AF445C9F1}" srcId="{19E6F1B5-0CBA-4100-8727-9E9D215A3490}" destId="{D784D297-36A2-433D-91B5-ACFD6F1F0B02}" srcOrd="0" destOrd="0" parTransId="{F008E7E5-F543-4621-90F6-A287B761D01C}" sibTransId="{51DA0601-D083-4E90-9233-983A606BAFC4}"/>
    <dgm:cxn modelId="{C01604E7-C8C7-4D23-9163-D00D3A961E02}" srcId="{7F3BCF3B-2DDD-47FF-9DAD-3CE05B945598}" destId="{8AD13922-ECB6-4F54-AC10-937099BA5E3E}" srcOrd="1" destOrd="0" parTransId="{256F903D-70FA-4FE7-9690-DAE729D28D6B}" sibTransId="{378E935B-811D-48E4-B619-27DAB96DBDC6}"/>
    <dgm:cxn modelId="{0AF1024B-920C-4B6B-8B04-8298416CC8FB}" type="presOf" srcId="{7F3BCF3B-2DDD-47FF-9DAD-3CE05B945598}" destId="{B8A12190-4854-4415-AFD9-53CE43B34308}" srcOrd="0" destOrd="0" presId="urn:microsoft.com/office/officeart/2005/8/layout/chevron2"/>
    <dgm:cxn modelId="{2E4092F3-380B-419E-BC94-042A48653775}" type="presOf" srcId="{14D7960A-E552-434D-9338-1EEE3970D9B4}" destId="{9E14A9C1-5EEF-432F-B5F5-B5B59A585281}" srcOrd="0" destOrd="0" presId="urn:microsoft.com/office/officeart/2005/8/layout/chevron2"/>
    <dgm:cxn modelId="{7539C12A-4549-49E4-93F9-9F0A734E0041}" srcId="{19E6F1B5-0CBA-4100-8727-9E9D215A3490}" destId="{7F3BCF3B-2DDD-47FF-9DAD-3CE05B945598}" srcOrd="1" destOrd="0" parTransId="{4AD6D826-0857-40D6-A934-BC5B8BE34CBC}" sibTransId="{F02C0FB8-00B5-4C3B-9313-BFC51B0CA7D4}"/>
    <dgm:cxn modelId="{E2F8BF7E-D5E4-49B4-974A-A38B7910FE51}" srcId="{D784D297-36A2-433D-91B5-ACFD6F1F0B02}" destId="{6AE9D028-6781-4C97-8065-604C3803D742}" srcOrd="0" destOrd="0" parTransId="{67B7A4D4-C8B4-4C8E-A2D9-97DF6B65960F}" sibTransId="{D166563C-C738-4065-9B64-B3D56F6195A8}"/>
    <dgm:cxn modelId="{F4D97886-4FD5-45F6-A4CB-0397CB1AF1CC}" type="presOf" srcId="{19E6F1B5-0CBA-4100-8727-9E9D215A3490}" destId="{CEB5C0A3-A984-4E31-B540-C5E402EF7148}" srcOrd="0" destOrd="0" presId="urn:microsoft.com/office/officeart/2005/8/layout/chevron2"/>
    <dgm:cxn modelId="{37586B9F-21BF-419E-A633-F4B698C849B3}" type="presOf" srcId="{6AE9D028-6781-4C97-8065-604C3803D742}" destId="{112D6ACF-2789-4D56-BD1D-97611A21D397}" srcOrd="0" destOrd="0" presId="urn:microsoft.com/office/officeart/2005/8/layout/chevron2"/>
    <dgm:cxn modelId="{77EC6171-D14A-44AF-8B61-8429F84149B9}" type="presParOf" srcId="{CEB5C0A3-A984-4E31-B540-C5E402EF7148}" destId="{21208A58-C04A-4A5F-8315-39823135A4C2}" srcOrd="0" destOrd="0" presId="urn:microsoft.com/office/officeart/2005/8/layout/chevron2"/>
    <dgm:cxn modelId="{CAB4EAA2-B95E-4A5C-9659-727C51311A60}" type="presParOf" srcId="{21208A58-C04A-4A5F-8315-39823135A4C2}" destId="{435E32FF-4532-4F76-B428-723F3D8A730D}" srcOrd="0" destOrd="0" presId="urn:microsoft.com/office/officeart/2005/8/layout/chevron2"/>
    <dgm:cxn modelId="{CF00C553-6623-41F7-A66F-D75E8FB60B5B}" type="presParOf" srcId="{21208A58-C04A-4A5F-8315-39823135A4C2}" destId="{112D6ACF-2789-4D56-BD1D-97611A21D397}" srcOrd="1" destOrd="0" presId="urn:microsoft.com/office/officeart/2005/8/layout/chevron2"/>
    <dgm:cxn modelId="{6FCB2D44-7382-4517-929C-ADE1E940F81B}" type="presParOf" srcId="{CEB5C0A3-A984-4E31-B540-C5E402EF7148}" destId="{AD79D85A-C683-432F-80B0-E675367CF17F}" srcOrd="1" destOrd="0" presId="urn:microsoft.com/office/officeart/2005/8/layout/chevron2"/>
    <dgm:cxn modelId="{1B8F885A-7428-4D0C-AE31-F390997CA06C}" type="presParOf" srcId="{CEB5C0A3-A984-4E31-B540-C5E402EF7148}" destId="{F14AC950-60C6-4799-BDC1-FAC43C101EDF}" srcOrd="2" destOrd="0" presId="urn:microsoft.com/office/officeart/2005/8/layout/chevron2"/>
    <dgm:cxn modelId="{C31FD1D8-ED44-421D-9274-DC7348DD35D8}" type="presParOf" srcId="{F14AC950-60C6-4799-BDC1-FAC43C101EDF}" destId="{B8A12190-4854-4415-AFD9-53CE43B34308}" srcOrd="0" destOrd="0" presId="urn:microsoft.com/office/officeart/2005/8/layout/chevron2"/>
    <dgm:cxn modelId="{BCE0C82E-811B-4DE8-A9BF-1C3726CCDE99}" type="presParOf" srcId="{F14AC950-60C6-4799-BDC1-FAC43C101EDF}" destId="{D0AFF1F2-C559-477F-AEEC-9F800217C745}" srcOrd="1" destOrd="0" presId="urn:microsoft.com/office/officeart/2005/8/layout/chevron2"/>
    <dgm:cxn modelId="{4EF32364-1B98-4DA7-82A2-D318A275E488}" type="presParOf" srcId="{CEB5C0A3-A984-4E31-B540-C5E402EF7148}" destId="{3CEEE066-6E87-4F06-9781-C367B3529F6A}" srcOrd="3" destOrd="0" presId="urn:microsoft.com/office/officeart/2005/8/layout/chevron2"/>
    <dgm:cxn modelId="{B15092DB-059E-44B4-937D-725971306E8B}" type="presParOf" srcId="{CEB5C0A3-A984-4E31-B540-C5E402EF7148}" destId="{D56242D8-1601-4ECE-AA54-4C87B84727A1}" srcOrd="4" destOrd="0" presId="urn:microsoft.com/office/officeart/2005/8/layout/chevron2"/>
    <dgm:cxn modelId="{269AE5BE-B97F-432B-8992-8037425FC6C6}" type="presParOf" srcId="{D56242D8-1601-4ECE-AA54-4C87B84727A1}" destId="{9E14A9C1-5EEF-432F-B5F5-B5B59A585281}" srcOrd="0" destOrd="0" presId="urn:microsoft.com/office/officeart/2005/8/layout/chevron2"/>
    <dgm:cxn modelId="{0B00206B-10B9-4918-A654-0F0DC9A2A83E}" type="presParOf" srcId="{D56242D8-1601-4ECE-AA54-4C87B84727A1}" destId="{A9A02476-BE01-439B-BDA6-B8347044A6F2}"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811F4-6AD2-4F1C-B5C3-15E12644D761}">
      <dsp:nvSpPr>
        <dsp:cNvPr id="0" name=""/>
        <dsp:cNvSpPr/>
      </dsp:nvSpPr>
      <dsp:spPr>
        <a:xfrm rot="5400000">
          <a:off x="-245635" y="24608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Физические качества</a:t>
          </a:r>
          <a:endParaRPr lang="ru-RU" sz="1400" kern="1200" dirty="0"/>
        </a:p>
      </dsp:txBody>
      <dsp:txXfrm rot="-5400000">
        <a:off x="1" y="573596"/>
        <a:ext cx="1146297" cy="491270"/>
      </dsp:txXfrm>
    </dsp:sp>
    <dsp:sp modelId="{C660B287-16E0-4913-BB27-2877E5FFB70F}">
      <dsp:nvSpPr>
        <dsp:cNvPr id="0" name=""/>
        <dsp:cNvSpPr/>
      </dsp:nvSpPr>
      <dsp:spPr>
        <a:xfrm rot="5400000">
          <a:off x="4155739" y="-300899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ru-RU" sz="1700" kern="1200" dirty="0" smtClean="0"/>
            <a:t>аэробная выносливость</a:t>
          </a:r>
          <a:endParaRPr lang="ru-RU" sz="1700" kern="1200" dirty="0"/>
        </a:p>
        <a:p>
          <a:pPr marL="171450" lvl="1" indent="-171450" algn="l" defTabSz="755650">
            <a:lnSpc>
              <a:spcPct val="90000"/>
            </a:lnSpc>
            <a:spcBef>
              <a:spcPct val="0"/>
            </a:spcBef>
            <a:spcAft>
              <a:spcPct val="15000"/>
            </a:spcAft>
            <a:buChar char="••"/>
          </a:pPr>
          <a:r>
            <a:rPr lang="ru-RU" sz="1700" kern="1200" dirty="0" smtClean="0"/>
            <a:t>способность работать на пределе</a:t>
          </a:r>
          <a:endParaRPr lang="ru-RU" sz="1700" kern="1200" dirty="0"/>
        </a:p>
      </dsp:txBody>
      <dsp:txXfrm rot="-5400000">
        <a:off x="1146298" y="52408"/>
        <a:ext cx="7031341" cy="960496"/>
      </dsp:txXfrm>
    </dsp:sp>
    <dsp:sp modelId="{24C879FA-326A-471B-AF88-2923D899C1BC}">
      <dsp:nvSpPr>
        <dsp:cNvPr id="0" name=""/>
        <dsp:cNvSpPr/>
      </dsp:nvSpPr>
      <dsp:spPr>
        <a:xfrm rot="5400000">
          <a:off x="-245635" y="168983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Оборудование</a:t>
          </a:r>
          <a:endParaRPr lang="ru-RU" sz="1400" kern="1200" dirty="0"/>
        </a:p>
      </dsp:txBody>
      <dsp:txXfrm rot="-5400000">
        <a:off x="1" y="2017346"/>
        <a:ext cx="1146297" cy="491270"/>
      </dsp:txXfrm>
    </dsp:sp>
    <dsp:sp modelId="{25C99C38-6744-49D6-A654-7D33DAE30076}">
      <dsp:nvSpPr>
        <dsp:cNvPr id="0" name=""/>
        <dsp:cNvSpPr/>
      </dsp:nvSpPr>
      <dsp:spPr>
        <a:xfrm rot="5400000">
          <a:off x="4155739" y="-156524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ru-RU" sz="1700" kern="1200" dirty="0" smtClean="0"/>
            <a:t>стандартная атлетическая дорожка </a:t>
          </a:r>
          <a:endParaRPr lang="ru-RU" sz="1700" kern="1200" dirty="0"/>
        </a:p>
        <a:p>
          <a:pPr marL="171450" lvl="1" indent="-171450" algn="l" defTabSz="755650">
            <a:lnSpc>
              <a:spcPct val="90000"/>
            </a:lnSpc>
            <a:spcBef>
              <a:spcPct val="0"/>
            </a:spcBef>
            <a:spcAft>
              <a:spcPct val="15000"/>
            </a:spcAft>
            <a:buChar char="••"/>
          </a:pPr>
          <a:r>
            <a:rPr lang="ru-RU" sz="1700" kern="1200" dirty="0" smtClean="0"/>
            <a:t>секундомер</a:t>
          </a:r>
          <a:endParaRPr lang="ru-RU" sz="1700" kern="1200" dirty="0"/>
        </a:p>
      </dsp:txBody>
      <dsp:txXfrm rot="-5400000">
        <a:off x="1146298" y="1496158"/>
        <a:ext cx="7031341" cy="960496"/>
      </dsp:txXfrm>
    </dsp:sp>
    <dsp:sp modelId="{A74287B8-09DB-4C25-83F7-FE3EEEFD8D47}">
      <dsp:nvSpPr>
        <dsp:cNvPr id="0" name=""/>
        <dsp:cNvSpPr/>
      </dsp:nvSpPr>
      <dsp:spPr>
        <a:xfrm rot="5400000">
          <a:off x="-245635" y="313358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Разминка</a:t>
          </a:r>
          <a:endParaRPr lang="ru-RU" sz="1400" kern="1200" dirty="0"/>
        </a:p>
      </dsp:txBody>
      <dsp:txXfrm rot="-5400000">
        <a:off x="1" y="3461096"/>
        <a:ext cx="1146297" cy="491270"/>
      </dsp:txXfrm>
    </dsp:sp>
    <dsp:sp modelId="{4BE9E5AE-1344-4D0C-847E-E4E8508988AE}">
      <dsp:nvSpPr>
        <dsp:cNvPr id="0" name=""/>
        <dsp:cNvSpPr/>
      </dsp:nvSpPr>
      <dsp:spPr>
        <a:xfrm rot="5400000">
          <a:off x="4155739" y="-12149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ru-RU" sz="1700" kern="1200" dirty="0" smtClean="0"/>
            <a:t>так как это упражнение является первым в списке, очень важно, чтобы оно проводилось после хорошей разминки. Разминка проводится в два этапа: 30 минут общей разминки и 10-15 минут бега с ускорениями. </a:t>
          </a:r>
          <a:endParaRPr lang="ru-RU" sz="1700" kern="1200" dirty="0"/>
        </a:p>
      </dsp:txBody>
      <dsp:txXfrm rot="-5400000">
        <a:off x="1146298" y="2939908"/>
        <a:ext cx="7031341" cy="96049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C27FCB-D2F2-465F-9FDC-A3270FE2F426}">
      <dsp:nvSpPr>
        <dsp:cNvPr id="0" name=""/>
        <dsp:cNvSpPr/>
      </dsp:nvSpPr>
      <dsp:spPr>
        <a:xfrm rot="5400000">
          <a:off x="-245635" y="24608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Физические качества</a:t>
          </a:r>
          <a:endParaRPr lang="ru-RU" sz="1400" kern="1200" dirty="0"/>
        </a:p>
      </dsp:txBody>
      <dsp:txXfrm rot="-5400000">
        <a:off x="1" y="573596"/>
        <a:ext cx="1146297" cy="491270"/>
      </dsp:txXfrm>
    </dsp:sp>
    <dsp:sp modelId="{5C5F8DA7-BB1B-4898-B7ED-6A66544F3677}">
      <dsp:nvSpPr>
        <dsp:cNvPr id="0" name=""/>
        <dsp:cNvSpPr/>
      </dsp:nvSpPr>
      <dsp:spPr>
        <a:xfrm rot="5400000">
          <a:off x="4155739" y="-300899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ru-RU" sz="2000" kern="1200" dirty="0" smtClean="0"/>
            <a:t>субмаксимальная сила мышц-разгибателей ног</a:t>
          </a:r>
          <a:endParaRPr lang="ru-RU" sz="2000" kern="1200" dirty="0"/>
        </a:p>
      </dsp:txBody>
      <dsp:txXfrm rot="-5400000">
        <a:off x="1146298" y="52408"/>
        <a:ext cx="7031341" cy="960496"/>
      </dsp:txXfrm>
    </dsp:sp>
    <dsp:sp modelId="{8EE21309-7E44-46D2-86BE-7525DB89DCA0}">
      <dsp:nvSpPr>
        <dsp:cNvPr id="0" name=""/>
        <dsp:cNvSpPr/>
      </dsp:nvSpPr>
      <dsp:spPr>
        <a:xfrm rot="5400000">
          <a:off x="-245635" y="168983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Оборудование</a:t>
          </a:r>
          <a:endParaRPr lang="ru-RU" sz="1400" kern="1200" dirty="0"/>
        </a:p>
      </dsp:txBody>
      <dsp:txXfrm rot="-5400000">
        <a:off x="1" y="2017346"/>
        <a:ext cx="1146297" cy="491270"/>
      </dsp:txXfrm>
    </dsp:sp>
    <dsp:sp modelId="{EAD77845-B303-44E6-9AE7-1D8A76F9DDB5}">
      <dsp:nvSpPr>
        <dsp:cNvPr id="0" name=""/>
        <dsp:cNvSpPr/>
      </dsp:nvSpPr>
      <dsp:spPr>
        <a:xfrm rot="5400000">
          <a:off x="4155739" y="-156524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ru-RU" sz="2000" kern="1200" dirty="0" smtClean="0"/>
            <a:t>доска для приседа (под пятку), </a:t>
          </a:r>
          <a:endParaRPr lang="ru-RU" sz="2000" kern="1200" dirty="0"/>
        </a:p>
        <a:p>
          <a:pPr marL="228600" lvl="1" indent="-228600" algn="l" defTabSz="889000">
            <a:lnSpc>
              <a:spcPct val="90000"/>
            </a:lnSpc>
            <a:spcBef>
              <a:spcPct val="0"/>
            </a:spcBef>
            <a:spcAft>
              <a:spcPct val="15000"/>
            </a:spcAft>
            <a:buChar char="••"/>
          </a:pPr>
          <a:r>
            <a:rPr lang="ru-RU" sz="2000" kern="1200" dirty="0" smtClean="0"/>
            <a:t>стандартный 20-килограммовый гриф,</a:t>
          </a:r>
          <a:endParaRPr lang="ru-RU" sz="2000" kern="1200" dirty="0"/>
        </a:p>
        <a:p>
          <a:pPr marL="228600" lvl="1" indent="-228600" algn="l" defTabSz="889000">
            <a:lnSpc>
              <a:spcPct val="90000"/>
            </a:lnSpc>
            <a:spcBef>
              <a:spcPct val="0"/>
            </a:spcBef>
            <a:spcAft>
              <a:spcPct val="15000"/>
            </a:spcAft>
            <a:buChar char="••"/>
          </a:pPr>
          <a:r>
            <a:rPr lang="ru-RU" sz="2000" kern="1200" dirty="0" smtClean="0"/>
            <a:t> веса, тяжелоатлетический ремень.</a:t>
          </a:r>
          <a:endParaRPr lang="ru-RU" sz="2000" kern="1200" dirty="0"/>
        </a:p>
      </dsp:txBody>
      <dsp:txXfrm rot="-5400000">
        <a:off x="1146298" y="1496158"/>
        <a:ext cx="7031341" cy="960496"/>
      </dsp:txXfrm>
    </dsp:sp>
    <dsp:sp modelId="{C0FED97F-774F-4A65-BBA4-7E1C90878066}">
      <dsp:nvSpPr>
        <dsp:cNvPr id="0" name=""/>
        <dsp:cNvSpPr/>
      </dsp:nvSpPr>
      <dsp:spPr>
        <a:xfrm rot="5400000">
          <a:off x="-245635" y="313358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Разминка</a:t>
          </a:r>
          <a:endParaRPr lang="ru-RU" sz="1400" kern="1200" dirty="0"/>
        </a:p>
      </dsp:txBody>
      <dsp:txXfrm rot="-5400000">
        <a:off x="1" y="3461096"/>
        <a:ext cx="1146297" cy="491270"/>
      </dsp:txXfrm>
    </dsp:sp>
    <dsp:sp modelId="{2D06D618-E6F1-4686-B5DB-5C252CFB00D1}">
      <dsp:nvSpPr>
        <dsp:cNvPr id="0" name=""/>
        <dsp:cNvSpPr/>
      </dsp:nvSpPr>
      <dsp:spPr>
        <a:xfrm rot="5400000">
          <a:off x="4155739" y="-12149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ru-RU" sz="2000" kern="1200" dirty="0" smtClean="0"/>
            <a:t>разминка включена в часть данного теста</a:t>
          </a:r>
          <a:endParaRPr lang="ru-RU" sz="2000" kern="1200" dirty="0"/>
        </a:p>
      </dsp:txBody>
      <dsp:txXfrm rot="-5400000">
        <a:off x="1146298" y="2939908"/>
        <a:ext cx="7031341" cy="96049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438F9A-E1FA-4D8F-A8BE-F0BEBE6C35F6}">
      <dsp:nvSpPr>
        <dsp:cNvPr id="0" name=""/>
        <dsp:cNvSpPr/>
      </dsp:nvSpPr>
      <dsp:spPr>
        <a:xfrm rot="5400000">
          <a:off x="-245635" y="24608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Физические качества</a:t>
          </a:r>
          <a:endParaRPr lang="ru-RU" sz="1400" kern="1200" dirty="0"/>
        </a:p>
      </dsp:txBody>
      <dsp:txXfrm rot="-5400000">
        <a:off x="1" y="573596"/>
        <a:ext cx="1146297" cy="491270"/>
      </dsp:txXfrm>
    </dsp:sp>
    <dsp:sp modelId="{920913E4-86B5-4744-A7BB-F9EFAC53E007}">
      <dsp:nvSpPr>
        <dsp:cNvPr id="0" name=""/>
        <dsp:cNvSpPr/>
      </dsp:nvSpPr>
      <dsp:spPr>
        <a:xfrm rot="5400000">
          <a:off x="4155739" y="-300899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ru-RU" sz="2200" kern="1200" dirty="0" smtClean="0"/>
            <a:t>общая сила</a:t>
          </a:r>
          <a:endParaRPr lang="ru-RU" sz="2200" kern="1200" dirty="0"/>
        </a:p>
        <a:p>
          <a:pPr marL="228600" lvl="1" indent="-228600" algn="l" defTabSz="977900">
            <a:lnSpc>
              <a:spcPct val="90000"/>
            </a:lnSpc>
            <a:spcBef>
              <a:spcPct val="0"/>
            </a:spcBef>
            <a:spcAft>
              <a:spcPct val="15000"/>
            </a:spcAft>
            <a:buChar char="••"/>
          </a:pPr>
          <a:r>
            <a:rPr lang="ru-RU" sz="2200" kern="1200" dirty="0" smtClean="0"/>
            <a:t>сила грудных мышц, трицепсов</a:t>
          </a:r>
          <a:endParaRPr lang="ru-RU" sz="2200" kern="1200" dirty="0"/>
        </a:p>
      </dsp:txBody>
      <dsp:txXfrm rot="-5400000">
        <a:off x="1146298" y="52408"/>
        <a:ext cx="7031341" cy="960496"/>
      </dsp:txXfrm>
    </dsp:sp>
    <dsp:sp modelId="{64E08032-C182-4DD1-B3EF-70425E995146}">
      <dsp:nvSpPr>
        <dsp:cNvPr id="0" name=""/>
        <dsp:cNvSpPr/>
      </dsp:nvSpPr>
      <dsp:spPr>
        <a:xfrm rot="5400000">
          <a:off x="-245635" y="168983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Оборудование</a:t>
          </a:r>
          <a:endParaRPr lang="ru-RU" sz="1400" kern="1200" dirty="0"/>
        </a:p>
      </dsp:txBody>
      <dsp:txXfrm rot="-5400000">
        <a:off x="1" y="2017346"/>
        <a:ext cx="1146297" cy="491270"/>
      </dsp:txXfrm>
    </dsp:sp>
    <dsp:sp modelId="{010AD3F2-EF75-499E-8F4D-F1400F578E98}">
      <dsp:nvSpPr>
        <dsp:cNvPr id="0" name=""/>
        <dsp:cNvSpPr/>
      </dsp:nvSpPr>
      <dsp:spPr>
        <a:xfrm rot="5400000">
          <a:off x="4155739" y="-156524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ru-RU" sz="2200" kern="1200" dirty="0" smtClean="0"/>
            <a:t>стандартная стойка с брусьями</a:t>
          </a:r>
          <a:endParaRPr lang="ru-RU" sz="2200" kern="1200" dirty="0"/>
        </a:p>
      </dsp:txBody>
      <dsp:txXfrm rot="-5400000">
        <a:off x="1146298" y="1496158"/>
        <a:ext cx="7031341" cy="960496"/>
      </dsp:txXfrm>
    </dsp:sp>
    <dsp:sp modelId="{9B39727A-63A9-4EEA-AAED-3BCB903FCF14}">
      <dsp:nvSpPr>
        <dsp:cNvPr id="0" name=""/>
        <dsp:cNvSpPr/>
      </dsp:nvSpPr>
      <dsp:spPr>
        <a:xfrm rot="5400000">
          <a:off x="-245635" y="313358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Разминка</a:t>
          </a:r>
          <a:endParaRPr lang="ru-RU" sz="1400" kern="1200" dirty="0"/>
        </a:p>
      </dsp:txBody>
      <dsp:txXfrm rot="-5400000">
        <a:off x="1" y="3461096"/>
        <a:ext cx="1146297" cy="491270"/>
      </dsp:txXfrm>
    </dsp:sp>
    <dsp:sp modelId="{12CED681-43BD-4556-89F7-C56B89A1C820}">
      <dsp:nvSpPr>
        <dsp:cNvPr id="0" name=""/>
        <dsp:cNvSpPr/>
      </dsp:nvSpPr>
      <dsp:spPr>
        <a:xfrm rot="5400000">
          <a:off x="4155739" y="-12149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ru-RU" sz="2200" kern="1200" dirty="0" smtClean="0"/>
            <a:t>проводится от 5 до 10 повторений. Во время проведения разминки даются комментарии по технике. </a:t>
          </a:r>
          <a:endParaRPr lang="ru-RU" sz="2200" kern="1200" dirty="0"/>
        </a:p>
      </dsp:txBody>
      <dsp:txXfrm rot="-5400000">
        <a:off x="1146298" y="2939908"/>
        <a:ext cx="7031341" cy="9604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BC598-A1E3-4EAC-AF0B-0E35CA5C81B5}">
      <dsp:nvSpPr>
        <dsp:cNvPr id="0" name=""/>
        <dsp:cNvSpPr/>
      </dsp:nvSpPr>
      <dsp:spPr>
        <a:xfrm rot="5400000">
          <a:off x="-245635" y="24608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Физические качества</a:t>
          </a:r>
          <a:endParaRPr lang="ru-RU" sz="1400" kern="1200" dirty="0"/>
        </a:p>
      </dsp:txBody>
      <dsp:txXfrm rot="-5400000">
        <a:off x="1" y="573596"/>
        <a:ext cx="1146297" cy="491270"/>
      </dsp:txXfrm>
    </dsp:sp>
    <dsp:sp modelId="{3FD10049-E3B4-437A-B0A6-172771A731FC}">
      <dsp:nvSpPr>
        <dsp:cNvPr id="0" name=""/>
        <dsp:cNvSpPr/>
      </dsp:nvSpPr>
      <dsp:spPr>
        <a:xfrm rot="5400000">
          <a:off x="4155739" y="-300899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ru-RU" sz="1700" kern="1200" dirty="0" smtClean="0"/>
            <a:t>координация</a:t>
          </a:r>
          <a:endParaRPr lang="ru-RU" sz="1700" kern="1200" dirty="0"/>
        </a:p>
        <a:p>
          <a:pPr marL="171450" lvl="1" indent="-171450" algn="l" defTabSz="755650">
            <a:lnSpc>
              <a:spcPct val="90000"/>
            </a:lnSpc>
            <a:spcBef>
              <a:spcPct val="0"/>
            </a:spcBef>
            <a:spcAft>
              <a:spcPct val="15000"/>
            </a:spcAft>
            <a:buChar char="••"/>
          </a:pPr>
          <a:r>
            <a:rPr lang="ru-RU" sz="1700" kern="1200" dirty="0" smtClean="0"/>
            <a:t>скоростные способности </a:t>
          </a:r>
          <a:endParaRPr lang="ru-RU" sz="1700" kern="1200" dirty="0"/>
        </a:p>
      </dsp:txBody>
      <dsp:txXfrm rot="-5400000">
        <a:off x="1146298" y="52408"/>
        <a:ext cx="7031341" cy="960496"/>
      </dsp:txXfrm>
    </dsp:sp>
    <dsp:sp modelId="{18EAD2D0-26FF-48F6-85F9-6F841DE4B8AF}">
      <dsp:nvSpPr>
        <dsp:cNvPr id="0" name=""/>
        <dsp:cNvSpPr/>
      </dsp:nvSpPr>
      <dsp:spPr>
        <a:xfrm rot="5400000">
          <a:off x="-245635" y="168983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Оборудование</a:t>
          </a:r>
          <a:endParaRPr lang="ru-RU" sz="1400" kern="1200" dirty="0"/>
        </a:p>
      </dsp:txBody>
      <dsp:txXfrm rot="-5400000">
        <a:off x="1" y="2017346"/>
        <a:ext cx="1146297" cy="491270"/>
      </dsp:txXfrm>
    </dsp:sp>
    <dsp:sp modelId="{39601DE1-0633-4266-BB84-D40CD187546B}">
      <dsp:nvSpPr>
        <dsp:cNvPr id="0" name=""/>
        <dsp:cNvSpPr/>
      </dsp:nvSpPr>
      <dsp:spPr>
        <a:xfrm rot="5400000">
          <a:off x="4155739" y="-156524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ru-RU" sz="1700" kern="1200" dirty="0" smtClean="0"/>
            <a:t>стандартный шестиугольник</a:t>
          </a:r>
          <a:endParaRPr lang="ru-RU" sz="1700" kern="1200" dirty="0"/>
        </a:p>
        <a:p>
          <a:pPr marL="171450" lvl="1" indent="-171450" algn="l" defTabSz="755650">
            <a:lnSpc>
              <a:spcPct val="90000"/>
            </a:lnSpc>
            <a:spcBef>
              <a:spcPct val="0"/>
            </a:spcBef>
            <a:spcAft>
              <a:spcPct val="15000"/>
            </a:spcAft>
            <a:buChar char="••"/>
          </a:pPr>
          <a:r>
            <a:rPr lang="ru-RU" sz="1700" kern="1200" dirty="0" smtClean="0"/>
            <a:t>секундомер</a:t>
          </a:r>
          <a:endParaRPr lang="ru-RU" sz="1700" kern="1200" dirty="0"/>
        </a:p>
        <a:p>
          <a:pPr marL="171450" lvl="1" indent="-171450" algn="l" defTabSz="755650">
            <a:lnSpc>
              <a:spcPct val="90000"/>
            </a:lnSpc>
            <a:spcBef>
              <a:spcPct val="0"/>
            </a:spcBef>
            <a:spcAft>
              <a:spcPct val="15000"/>
            </a:spcAft>
            <a:buChar char="••"/>
          </a:pPr>
          <a:r>
            <a:rPr lang="ru-RU" sz="1700" kern="1200" dirty="0" smtClean="0"/>
            <a:t>жесткая поверхность с хорошим трением</a:t>
          </a:r>
          <a:endParaRPr lang="ru-RU" sz="1700" kern="1200" dirty="0"/>
        </a:p>
      </dsp:txBody>
      <dsp:txXfrm rot="-5400000">
        <a:off x="1146298" y="1496158"/>
        <a:ext cx="7031341" cy="960496"/>
      </dsp:txXfrm>
    </dsp:sp>
    <dsp:sp modelId="{A7D6B536-78F7-4321-B5E7-4576FFE29EF5}">
      <dsp:nvSpPr>
        <dsp:cNvPr id="0" name=""/>
        <dsp:cNvSpPr/>
      </dsp:nvSpPr>
      <dsp:spPr>
        <a:xfrm rot="5400000">
          <a:off x="-245635" y="313358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Разминка</a:t>
          </a:r>
          <a:endParaRPr lang="ru-RU" sz="1400" kern="1200" dirty="0"/>
        </a:p>
      </dsp:txBody>
      <dsp:txXfrm rot="-5400000">
        <a:off x="1" y="3461096"/>
        <a:ext cx="1146297" cy="491270"/>
      </dsp:txXfrm>
    </dsp:sp>
    <dsp:sp modelId="{464474C6-7293-42B4-938D-A04F0D788C9B}">
      <dsp:nvSpPr>
        <dsp:cNvPr id="0" name=""/>
        <dsp:cNvSpPr/>
      </dsp:nvSpPr>
      <dsp:spPr>
        <a:xfrm rot="5400000">
          <a:off x="4155739" y="-12149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ru-RU" sz="1700" kern="1200" dirty="0" smtClean="0"/>
            <a:t>так как к этому тесту спортсмены переходят после выполнения теста «бег 3000 метров», то общую разминку допускается не проводить. Спортсмены могут выполнить специфическую разминку, включающую от 2 до 4 различных упражнений</a:t>
          </a:r>
          <a:endParaRPr lang="ru-RU" sz="1700" kern="1200" dirty="0"/>
        </a:p>
      </dsp:txBody>
      <dsp:txXfrm rot="-5400000">
        <a:off x="1146298" y="2939908"/>
        <a:ext cx="7031341" cy="9604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665A3F-E5F8-43F8-9DD8-B9779F3E8ED4}">
      <dsp:nvSpPr>
        <dsp:cNvPr id="0" name=""/>
        <dsp:cNvSpPr/>
      </dsp:nvSpPr>
      <dsp:spPr>
        <a:xfrm rot="5400000">
          <a:off x="-245635" y="24608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Физические качества</a:t>
          </a:r>
          <a:endParaRPr lang="ru-RU" sz="1400" kern="1200" dirty="0"/>
        </a:p>
      </dsp:txBody>
      <dsp:txXfrm rot="-5400000">
        <a:off x="1" y="573596"/>
        <a:ext cx="1146297" cy="491270"/>
      </dsp:txXfrm>
    </dsp:sp>
    <dsp:sp modelId="{E47FD3CF-DF9D-4A7F-97C2-840A4BFF0854}">
      <dsp:nvSpPr>
        <dsp:cNvPr id="0" name=""/>
        <dsp:cNvSpPr/>
      </dsp:nvSpPr>
      <dsp:spPr>
        <a:xfrm rot="5400000">
          <a:off x="4155739" y="-300899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ru-RU" sz="1500" i="1" kern="1200" dirty="0" smtClean="0"/>
            <a:t>максимальная сила мышц-разгибателей ног</a:t>
          </a:r>
          <a:endParaRPr lang="ru-RU" sz="1500" kern="1200" dirty="0"/>
        </a:p>
      </dsp:txBody>
      <dsp:txXfrm rot="-5400000">
        <a:off x="1146298" y="52408"/>
        <a:ext cx="7031341" cy="960496"/>
      </dsp:txXfrm>
    </dsp:sp>
    <dsp:sp modelId="{C12E1A65-76DF-4E32-BB58-BF001AE86646}">
      <dsp:nvSpPr>
        <dsp:cNvPr id="0" name=""/>
        <dsp:cNvSpPr/>
      </dsp:nvSpPr>
      <dsp:spPr>
        <a:xfrm rot="5400000">
          <a:off x="-245635" y="168983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Оборудование</a:t>
          </a:r>
          <a:endParaRPr lang="ru-RU" sz="1400" kern="1200" dirty="0"/>
        </a:p>
      </dsp:txBody>
      <dsp:txXfrm rot="-5400000">
        <a:off x="1" y="2017346"/>
        <a:ext cx="1146297" cy="491270"/>
      </dsp:txXfrm>
    </dsp:sp>
    <dsp:sp modelId="{6E0EA04A-E2F3-48A4-A0C6-72ADE3E00D21}">
      <dsp:nvSpPr>
        <dsp:cNvPr id="0" name=""/>
        <dsp:cNvSpPr/>
      </dsp:nvSpPr>
      <dsp:spPr>
        <a:xfrm rot="5400000">
          <a:off x="4155739" y="-156524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ru-RU" sz="1500" kern="1200" dirty="0" smtClean="0"/>
            <a:t>стандартный 20-килограммовый гриф</a:t>
          </a:r>
          <a:endParaRPr lang="ru-RU" sz="1500" kern="1200" dirty="0"/>
        </a:p>
        <a:p>
          <a:pPr marL="114300" lvl="1" indent="-114300" algn="l" defTabSz="666750">
            <a:lnSpc>
              <a:spcPct val="90000"/>
            </a:lnSpc>
            <a:spcBef>
              <a:spcPct val="0"/>
            </a:spcBef>
            <a:spcAft>
              <a:spcPct val="15000"/>
            </a:spcAft>
            <a:buChar char="••"/>
          </a:pPr>
          <a:r>
            <a:rPr lang="ru-RU" sz="1500" kern="1200" dirty="0" smtClean="0"/>
            <a:t>веса</a:t>
          </a:r>
          <a:endParaRPr lang="ru-RU" sz="1500" kern="1200" dirty="0"/>
        </a:p>
        <a:p>
          <a:pPr marL="114300" lvl="1" indent="-114300" algn="l" defTabSz="666750">
            <a:lnSpc>
              <a:spcPct val="90000"/>
            </a:lnSpc>
            <a:spcBef>
              <a:spcPct val="0"/>
            </a:spcBef>
            <a:spcAft>
              <a:spcPct val="15000"/>
            </a:spcAft>
            <a:buChar char="••"/>
          </a:pPr>
          <a:r>
            <a:rPr lang="ru-RU" sz="1500" kern="1200" dirty="0" smtClean="0"/>
            <a:t>тяжелоатлетический  ремень</a:t>
          </a:r>
          <a:endParaRPr lang="ru-RU" sz="1500" kern="1200" dirty="0"/>
        </a:p>
        <a:p>
          <a:pPr marL="114300" lvl="1" indent="-114300" algn="l" defTabSz="666750">
            <a:lnSpc>
              <a:spcPct val="90000"/>
            </a:lnSpc>
            <a:spcBef>
              <a:spcPct val="0"/>
            </a:spcBef>
            <a:spcAft>
              <a:spcPct val="15000"/>
            </a:spcAft>
            <a:buChar char="••"/>
          </a:pPr>
          <a:r>
            <a:rPr lang="ru-RU" sz="1500" kern="1200" dirty="0" smtClean="0"/>
            <a:t>доска для приседа (под пятку)</a:t>
          </a:r>
          <a:endParaRPr lang="ru-RU" sz="1500" kern="1200" dirty="0"/>
        </a:p>
      </dsp:txBody>
      <dsp:txXfrm rot="-5400000">
        <a:off x="1146298" y="1496158"/>
        <a:ext cx="7031341" cy="960496"/>
      </dsp:txXfrm>
    </dsp:sp>
    <dsp:sp modelId="{81E588A2-282C-44AF-BBEB-16E0EB7C09BA}">
      <dsp:nvSpPr>
        <dsp:cNvPr id="0" name=""/>
        <dsp:cNvSpPr/>
      </dsp:nvSpPr>
      <dsp:spPr>
        <a:xfrm rot="5400000">
          <a:off x="-245635" y="313358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Разминка</a:t>
          </a:r>
          <a:endParaRPr lang="ru-RU" sz="1400" kern="1200" dirty="0"/>
        </a:p>
      </dsp:txBody>
      <dsp:txXfrm rot="-5400000">
        <a:off x="1" y="3461096"/>
        <a:ext cx="1146297" cy="491270"/>
      </dsp:txXfrm>
    </dsp:sp>
    <dsp:sp modelId="{C19790E5-3B28-47A3-8A83-1D12047ADD55}">
      <dsp:nvSpPr>
        <dsp:cNvPr id="0" name=""/>
        <dsp:cNvSpPr/>
      </dsp:nvSpPr>
      <dsp:spPr>
        <a:xfrm rot="5400000">
          <a:off x="4155739" y="-12149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ru-RU" sz="1500" kern="1200" dirty="0" smtClean="0"/>
            <a:t>разминка в обычном режиме перед подобным видом упражнений. Состоит из 4-5 подходов, с прогрессивно возрастающей нагрузкой. Переход к тесту происходит сразу после разминочных приседов. Комментарии по технике и выполнению упражнения происходят во время разминки. </a:t>
          </a:r>
          <a:endParaRPr lang="ru-RU" sz="1500" kern="1200" dirty="0"/>
        </a:p>
      </dsp:txBody>
      <dsp:txXfrm rot="-5400000">
        <a:off x="1146298" y="2939908"/>
        <a:ext cx="7031341" cy="9604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3EBCD5-FC62-4007-A51E-B9E386D0CD4C}">
      <dsp:nvSpPr>
        <dsp:cNvPr id="0" name=""/>
        <dsp:cNvSpPr/>
      </dsp:nvSpPr>
      <dsp:spPr>
        <a:xfrm rot="5400000">
          <a:off x="-245635" y="24608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Физические качества</a:t>
          </a:r>
          <a:endParaRPr lang="ru-RU" sz="1400" kern="1200" dirty="0"/>
        </a:p>
      </dsp:txBody>
      <dsp:txXfrm rot="-5400000">
        <a:off x="1" y="573596"/>
        <a:ext cx="1146297" cy="491270"/>
      </dsp:txXfrm>
    </dsp:sp>
    <dsp:sp modelId="{EF0A1D0B-BD1D-4BEC-8FAE-44DF12850DE9}">
      <dsp:nvSpPr>
        <dsp:cNvPr id="0" name=""/>
        <dsp:cNvSpPr/>
      </dsp:nvSpPr>
      <dsp:spPr>
        <a:xfrm rot="5400000">
          <a:off x="4155739" y="-300899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ru-RU" sz="1500" i="1" kern="1200" dirty="0" smtClean="0"/>
            <a:t>максимальная сила мышц-разгибателей ног</a:t>
          </a:r>
          <a:endParaRPr lang="ru-RU" sz="1500" kern="1200" dirty="0"/>
        </a:p>
      </dsp:txBody>
      <dsp:txXfrm rot="-5400000">
        <a:off x="1146298" y="52408"/>
        <a:ext cx="7031341" cy="960496"/>
      </dsp:txXfrm>
    </dsp:sp>
    <dsp:sp modelId="{8B0314FB-2126-4F52-910E-5DB250549DC1}">
      <dsp:nvSpPr>
        <dsp:cNvPr id="0" name=""/>
        <dsp:cNvSpPr/>
      </dsp:nvSpPr>
      <dsp:spPr>
        <a:xfrm rot="5400000">
          <a:off x="-245635" y="168983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Оборудование</a:t>
          </a:r>
          <a:endParaRPr lang="ru-RU" sz="1400" kern="1200" dirty="0"/>
        </a:p>
      </dsp:txBody>
      <dsp:txXfrm rot="-5400000">
        <a:off x="1" y="2017346"/>
        <a:ext cx="1146297" cy="491270"/>
      </dsp:txXfrm>
    </dsp:sp>
    <dsp:sp modelId="{D57D1B3A-3F05-49CA-8461-BF9CB63A9649}">
      <dsp:nvSpPr>
        <dsp:cNvPr id="0" name=""/>
        <dsp:cNvSpPr/>
      </dsp:nvSpPr>
      <dsp:spPr>
        <a:xfrm rot="5400000">
          <a:off x="4155739" y="-156524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ru-RU" sz="1500" kern="1200" dirty="0" smtClean="0"/>
            <a:t>стандартный 20-килограммовый гриф</a:t>
          </a:r>
          <a:endParaRPr lang="ru-RU" sz="1500" kern="1200" dirty="0"/>
        </a:p>
        <a:p>
          <a:pPr marL="114300" lvl="1" indent="-114300" algn="l" defTabSz="666750">
            <a:lnSpc>
              <a:spcPct val="90000"/>
            </a:lnSpc>
            <a:spcBef>
              <a:spcPct val="0"/>
            </a:spcBef>
            <a:spcAft>
              <a:spcPct val="15000"/>
            </a:spcAft>
            <a:buChar char="••"/>
          </a:pPr>
          <a:r>
            <a:rPr lang="ru-RU" sz="1500" kern="1200" dirty="0" smtClean="0"/>
            <a:t>веса</a:t>
          </a:r>
          <a:endParaRPr lang="ru-RU" sz="1500" kern="1200" dirty="0"/>
        </a:p>
        <a:p>
          <a:pPr marL="114300" lvl="1" indent="-114300" algn="l" defTabSz="666750">
            <a:lnSpc>
              <a:spcPct val="90000"/>
            </a:lnSpc>
            <a:spcBef>
              <a:spcPct val="0"/>
            </a:spcBef>
            <a:spcAft>
              <a:spcPct val="15000"/>
            </a:spcAft>
            <a:buChar char="••"/>
          </a:pPr>
          <a:r>
            <a:rPr lang="ru-RU" sz="1500" kern="1200" dirty="0" smtClean="0"/>
            <a:t>тяжелоатлетический  ремень</a:t>
          </a:r>
          <a:endParaRPr lang="ru-RU" sz="1500" kern="1200" dirty="0"/>
        </a:p>
        <a:p>
          <a:pPr marL="114300" lvl="1" indent="-114300" algn="l" defTabSz="666750">
            <a:lnSpc>
              <a:spcPct val="90000"/>
            </a:lnSpc>
            <a:spcBef>
              <a:spcPct val="0"/>
            </a:spcBef>
            <a:spcAft>
              <a:spcPct val="15000"/>
            </a:spcAft>
            <a:buChar char="••"/>
          </a:pPr>
          <a:r>
            <a:rPr lang="ru-RU" sz="1500" kern="1200" dirty="0" smtClean="0"/>
            <a:t>доска для приседа (под пятку)</a:t>
          </a:r>
          <a:endParaRPr lang="ru-RU" sz="1500" kern="1200" dirty="0"/>
        </a:p>
      </dsp:txBody>
      <dsp:txXfrm rot="-5400000">
        <a:off x="1146298" y="1496158"/>
        <a:ext cx="7031341" cy="960496"/>
      </dsp:txXfrm>
    </dsp:sp>
    <dsp:sp modelId="{8E7AA304-48D0-4183-B0AF-ED70EFC98922}">
      <dsp:nvSpPr>
        <dsp:cNvPr id="0" name=""/>
        <dsp:cNvSpPr/>
      </dsp:nvSpPr>
      <dsp:spPr>
        <a:xfrm rot="5400000">
          <a:off x="-245635" y="313358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Разминка</a:t>
          </a:r>
          <a:endParaRPr lang="ru-RU" sz="1400" kern="1200" dirty="0"/>
        </a:p>
      </dsp:txBody>
      <dsp:txXfrm rot="-5400000">
        <a:off x="1" y="3461096"/>
        <a:ext cx="1146297" cy="491270"/>
      </dsp:txXfrm>
    </dsp:sp>
    <dsp:sp modelId="{E0D3E99C-39AF-4A69-9CCD-1FE9C8181AE0}">
      <dsp:nvSpPr>
        <dsp:cNvPr id="0" name=""/>
        <dsp:cNvSpPr/>
      </dsp:nvSpPr>
      <dsp:spPr>
        <a:xfrm rot="5400000">
          <a:off x="4155739" y="-12149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ru-RU" sz="1500" kern="1200" dirty="0" smtClean="0"/>
            <a:t>разминка в обычном режиме перед подобным видом упражнений. Состоит из 4-5 подходов, с прогрессивно возрастающей нагрузкой. Переход к тесту происходит сразу после разминочных приседов. Комментарии по технике и выполнению упражнения происходят во время разминки. </a:t>
          </a:r>
          <a:endParaRPr lang="ru-RU" sz="1500" kern="1200" dirty="0"/>
        </a:p>
      </dsp:txBody>
      <dsp:txXfrm rot="-5400000">
        <a:off x="1146298" y="2939908"/>
        <a:ext cx="7031341" cy="9604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E5C08E-61A6-4979-8968-EB1C4DEDE06F}">
      <dsp:nvSpPr>
        <dsp:cNvPr id="0" name=""/>
        <dsp:cNvSpPr/>
      </dsp:nvSpPr>
      <dsp:spPr>
        <a:xfrm rot="5400000">
          <a:off x="-245635" y="24608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Физические качества</a:t>
          </a:r>
          <a:endParaRPr lang="ru-RU" sz="1400" kern="1200" dirty="0"/>
        </a:p>
      </dsp:txBody>
      <dsp:txXfrm rot="-5400000">
        <a:off x="1" y="573596"/>
        <a:ext cx="1146297" cy="491270"/>
      </dsp:txXfrm>
    </dsp:sp>
    <dsp:sp modelId="{27974F75-B6F2-414A-BD14-1F2F28EE44D4}">
      <dsp:nvSpPr>
        <dsp:cNvPr id="0" name=""/>
        <dsp:cNvSpPr/>
      </dsp:nvSpPr>
      <dsp:spPr>
        <a:xfrm rot="5400000">
          <a:off x="4155739" y="-300899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ru-RU" sz="1700" kern="1200" dirty="0" smtClean="0"/>
            <a:t>максимальная сила верхнего плечевого пояса, грудных мышц, трицепсов.</a:t>
          </a:r>
          <a:endParaRPr lang="ru-RU" sz="1700" kern="1200" dirty="0"/>
        </a:p>
      </dsp:txBody>
      <dsp:txXfrm rot="-5400000">
        <a:off x="1146298" y="52408"/>
        <a:ext cx="7031341" cy="960496"/>
      </dsp:txXfrm>
    </dsp:sp>
    <dsp:sp modelId="{D76C80CF-164A-4AED-A688-D013DBECCFFC}">
      <dsp:nvSpPr>
        <dsp:cNvPr id="0" name=""/>
        <dsp:cNvSpPr/>
      </dsp:nvSpPr>
      <dsp:spPr>
        <a:xfrm rot="5400000">
          <a:off x="-245635" y="168983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Оборудование</a:t>
          </a:r>
          <a:endParaRPr lang="ru-RU" sz="1400" kern="1200" dirty="0"/>
        </a:p>
      </dsp:txBody>
      <dsp:txXfrm rot="-5400000">
        <a:off x="1" y="2017346"/>
        <a:ext cx="1146297" cy="491270"/>
      </dsp:txXfrm>
    </dsp:sp>
    <dsp:sp modelId="{74AFAA02-1B94-4B15-BFEF-463998E630DF}">
      <dsp:nvSpPr>
        <dsp:cNvPr id="0" name=""/>
        <dsp:cNvSpPr/>
      </dsp:nvSpPr>
      <dsp:spPr>
        <a:xfrm rot="5400000">
          <a:off x="4155739" y="-156524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ru-RU" sz="1700" kern="1200" dirty="0" smtClean="0"/>
            <a:t>стандартная тяжелоатлетическая скамья для жима лежа</a:t>
          </a:r>
          <a:endParaRPr lang="ru-RU" sz="1700" kern="1200" dirty="0"/>
        </a:p>
        <a:p>
          <a:pPr marL="171450" lvl="1" indent="-171450" algn="l" defTabSz="755650">
            <a:lnSpc>
              <a:spcPct val="90000"/>
            </a:lnSpc>
            <a:spcBef>
              <a:spcPct val="0"/>
            </a:spcBef>
            <a:spcAft>
              <a:spcPct val="15000"/>
            </a:spcAft>
            <a:buChar char="••"/>
          </a:pPr>
          <a:r>
            <a:rPr lang="ru-RU" sz="1700" kern="1200" dirty="0" smtClean="0"/>
            <a:t>тяжелоатлетический гриф</a:t>
          </a:r>
          <a:endParaRPr lang="ru-RU" sz="1700" kern="1200" dirty="0"/>
        </a:p>
        <a:p>
          <a:pPr marL="171450" lvl="1" indent="-171450" algn="l" defTabSz="755650">
            <a:lnSpc>
              <a:spcPct val="90000"/>
            </a:lnSpc>
            <a:spcBef>
              <a:spcPct val="0"/>
            </a:spcBef>
            <a:spcAft>
              <a:spcPct val="15000"/>
            </a:spcAft>
            <a:buChar char="••"/>
          </a:pPr>
          <a:r>
            <a:rPr lang="ru-RU" sz="1700" kern="1200" dirty="0" smtClean="0"/>
            <a:t>веса</a:t>
          </a:r>
          <a:endParaRPr lang="ru-RU" sz="1700" kern="1200" dirty="0"/>
        </a:p>
      </dsp:txBody>
      <dsp:txXfrm rot="-5400000">
        <a:off x="1146298" y="1496158"/>
        <a:ext cx="7031341" cy="960496"/>
      </dsp:txXfrm>
    </dsp:sp>
    <dsp:sp modelId="{657834E9-19ED-479E-9683-3EA2A9630D34}">
      <dsp:nvSpPr>
        <dsp:cNvPr id="0" name=""/>
        <dsp:cNvSpPr/>
      </dsp:nvSpPr>
      <dsp:spPr>
        <a:xfrm rot="5400000">
          <a:off x="-245635" y="313358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Разминка</a:t>
          </a:r>
          <a:endParaRPr lang="ru-RU" sz="1400" kern="1200" dirty="0"/>
        </a:p>
      </dsp:txBody>
      <dsp:txXfrm rot="-5400000">
        <a:off x="1" y="3461096"/>
        <a:ext cx="1146297" cy="491270"/>
      </dsp:txXfrm>
    </dsp:sp>
    <dsp:sp modelId="{AE135280-AC39-4519-BA43-BF3FF54029FC}">
      <dsp:nvSpPr>
        <dsp:cNvPr id="0" name=""/>
        <dsp:cNvSpPr/>
      </dsp:nvSpPr>
      <dsp:spPr>
        <a:xfrm rot="5400000">
          <a:off x="4155739" y="-12149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ru-RU" sz="1700" kern="1200" dirty="0" smtClean="0"/>
            <a:t>спортсмены выполняют разминку согласно их обычному плану разминки перед этим упражнением. Разминка должна состоять из 3-4 подходов с прогрессивно увеличивающимися весами. Переход на выполнение теста должен происходит сразу после разминки. </a:t>
          </a:r>
          <a:endParaRPr lang="ru-RU" sz="1700" kern="1200" dirty="0"/>
        </a:p>
      </dsp:txBody>
      <dsp:txXfrm rot="-5400000">
        <a:off x="1146298" y="2939908"/>
        <a:ext cx="7031341" cy="9604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720A54-82CE-4F5B-8434-056680EE7024}">
      <dsp:nvSpPr>
        <dsp:cNvPr id="0" name=""/>
        <dsp:cNvSpPr/>
      </dsp:nvSpPr>
      <dsp:spPr>
        <a:xfrm rot="5400000">
          <a:off x="-245635" y="24608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Физические качества</a:t>
          </a:r>
          <a:endParaRPr lang="ru-RU" sz="1400" kern="1200" dirty="0"/>
        </a:p>
      </dsp:txBody>
      <dsp:txXfrm rot="-5400000">
        <a:off x="1" y="573596"/>
        <a:ext cx="1146297" cy="491270"/>
      </dsp:txXfrm>
    </dsp:sp>
    <dsp:sp modelId="{61A9E08A-21A3-47DF-AC92-7708BD167E7C}">
      <dsp:nvSpPr>
        <dsp:cNvPr id="0" name=""/>
        <dsp:cNvSpPr/>
      </dsp:nvSpPr>
      <dsp:spPr>
        <a:xfrm rot="5400000">
          <a:off x="4155739" y="-300899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ru-RU" sz="2200" kern="1200" dirty="0" smtClean="0"/>
            <a:t>силу верхнего плечевого пояса, широчайших мышц спины и других групп мышц спины. </a:t>
          </a:r>
          <a:endParaRPr lang="ru-RU" sz="2200" kern="1200" dirty="0"/>
        </a:p>
      </dsp:txBody>
      <dsp:txXfrm rot="-5400000">
        <a:off x="1146298" y="52408"/>
        <a:ext cx="7031341" cy="960496"/>
      </dsp:txXfrm>
    </dsp:sp>
    <dsp:sp modelId="{5A682388-FD8D-40F7-BFCE-3B99B24A4C69}">
      <dsp:nvSpPr>
        <dsp:cNvPr id="0" name=""/>
        <dsp:cNvSpPr/>
      </dsp:nvSpPr>
      <dsp:spPr>
        <a:xfrm rot="5400000">
          <a:off x="-245635" y="168983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Оборудование</a:t>
          </a:r>
          <a:endParaRPr lang="ru-RU" sz="1400" kern="1200" dirty="0"/>
        </a:p>
      </dsp:txBody>
      <dsp:txXfrm rot="-5400000">
        <a:off x="1" y="2017346"/>
        <a:ext cx="1146297" cy="491270"/>
      </dsp:txXfrm>
    </dsp:sp>
    <dsp:sp modelId="{5D28279E-D29B-43FC-8C17-AA0F5FE06683}">
      <dsp:nvSpPr>
        <dsp:cNvPr id="0" name=""/>
        <dsp:cNvSpPr/>
      </dsp:nvSpPr>
      <dsp:spPr>
        <a:xfrm rot="5400000">
          <a:off x="4155739" y="-156524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ru-RU" sz="2200" kern="1200" dirty="0" smtClean="0"/>
            <a:t>турник</a:t>
          </a:r>
          <a:endParaRPr lang="ru-RU" sz="2200" kern="1200" dirty="0"/>
        </a:p>
      </dsp:txBody>
      <dsp:txXfrm rot="-5400000">
        <a:off x="1146298" y="1496158"/>
        <a:ext cx="7031341" cy="960496"/>
      </dsp:txXfrm>
    </dsp:sp>
    <dsp:sp modelId="{7558A41C-C001-4383-9D3C-55F4A97FF79C}">
      <dsp:nvSpPr>
        <dsp:cNvPr id="0" name=""/>
        <dsp:cNvSpPr/>
      </dsp:nvSpPr>
      <dsp:spPr>
        <a:xfrm rot="5400000">
          <a:off x="-245635" y="313358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Разминка</a:t>
          </a:r>
          <a:endParaRPr lang="ru-RU" sz="1400" kern="1200" dirty="0"/>
        </a:p>
      </dsp:txBody>
      <dsp:txXfrm rot="-5400000">
        <a:off x="1" y="3461096"/>
        <a:ext cx="1146297" cy="491270"/>
      </dsp:txXfrm>
    </dsp:sp>
    <dsp:sp modelId="{1FBCB4CB-6482-4BA1-BA0E-96B94B9A772A}">
      <dsp:nvSpPr>
        <dsp:cNvPr id="0" name=""/>
        <dsp:cNvSpPr/>
      </dsp:nvSpPr>
      <dsp:spPr>
        <a:xfrm rot="5400000">
          <a:off x="4155739" y="-12149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ru-RU" sz="2200" kern="1200" dirty="0" smtClean="0"/>
            <a:t>проводится от 2 до 5 повторений. Во время проведения разминки даются комментарии по технике. </a:t>
          </a:r>
          <a:endParaRPr lang="ru-RU" sz="2200" kern="1200" dirty="0"/>
        </a:p>
      </dsp:txBody>
      <dsp:txXfrm rot="-5400000">
        <a:off x="1146298" y="2939908"/>
        <a:ext cx="7031341" cy="9604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BA251-B0A5-4381-A4A9-528322AAC7B2}">
      <dsp:nvSpPr>
        <dsp:cNvPr id="0" name=""/>
        <dsp:cNvSpPr/>
      </dsp:nvSpPr>
      <dsp:spPr>
        <a:xfrm rot="5400000">
          <a:off x="-245635" y="24608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Физические качества</a:t>
          </a:r>
          <a:endParaRPr lang="ru-RU" sz="1400" kern="1200" dirty="0"/>
        </a:p>
      </dsp:txBody>
      <dsp:txXfrm rot="-5400000">
        <a:off x="1" y="573596"/>
        <a:ext cx="1146297" cy="491270"/>
      </dsp:txXfrm>
    </dsp:sp>
    <dsp:sp modelId="{C2298A11-950D-4A11-880C-73F4BF51441B}">
      <dsp:nvSpPr>
        <dsp:cNvPr id="0" name=""/>
        <dsp:cNvSpPr/>
      </dsp:nvSpPr>
      <dsp:spPr>
        <a:xfrm rot="5400000">
          <a:off x="4155739" y="-300899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ru-RU" sz="2000" kern="1200" dirty="0" smtClean="0"/>
            <a:t>сила брюшного пресса</a:t>
          </a:r>
          <a:endParaRPr lang="ru-RU" sz="2000" kern="1200" dirty="0"/>
        </a:p>
      </dsp:txBody>
      <dsp:txXfrm rot="-5400000">
        <a:off x="1146298" y="52408"/>
        <a:ext cx="7031341" cy="960496"/>
      </dsp:txXfrm>
    </dsp:sp>
    <dsp:sp modelId="{0E4190B0-4617-45FE-A423-C0BAB07B02BA}">
      <dsp:nvSpPr>
        <dsp:cNvPr id="0" name=""/>
        <dsp:cNvSpPr/>
      </dsp:nvSpPr>
      <dsp:spPr>
        <a:xfrm rot="5400000">
          <a:off x="-245635" y="168983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Оборудование</a:t>
          </a:r>
          <a:endParaRPr lang="ru-RU" sz="1400" kern="1200" dirty="0"/>
        </a:p>
      </dsp:txBody>
      <dsp:txXfrm rot="-5400000">
        <a:off x="1" y="2017346"/>
        <a:ext cx="1146297" cy="491270"/>
      </dsp:txXfrm>
    </dsp:sp>
    <dsp:sp modelId="{64C4D445-D29F-4486-BC23-C0FDB2BB073D}">
      <dsp:nvSpPr>
        <dsp:cNvPr id="0" name=""/>
        <dsp:cNvSpPr/>
      </dsp:nvSpPr>
      <dsp:spPr>
        <a:xfrm rot="5400000">
          <a:off x="4155739" y="-156524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ru-RU" sz="2000" kern="1200" dirty="0" smtClean="0"/>
            <a:t>стандартная гимнастическая лавка</a:t>
          </a:r>
          <a:endParaRPr lang="ru-RU" sz="2000" kern="1200" dirty="0"/>
        </a:p>
        <a:p>
          <a:pPr marL="228600" lvl="1" indent="-228600" algn="l" defTabSz="889000">
            <a:lnSpc>
              <a:spcPct val="90000"/>
            </a:lnSpc>
            <a:spcBef>
              <a:spcPct val="0"/>
            </a:spcBef>
            <a:spcAft>
              <a:spcPct val="15000"/>
            </a:spcAft>
            <a:buChar char="••"/>
          </a:pPr>
          <a:r>
            <a:rPr lang="ru-RU" sz="2000" kern="1200" dirty="0" smtClean="0"/>
            <a:t>веревка с кольцом диаметром 5 см</a:t>
          </a:r>
          <a:endParaRPr lang="ru-RU" sz="2000" kern="1200" dirty="0"/>
        </a:p>
        <a:p>
          <a:pPr marL="228600" lvl="1" indent="-228600" algn="l" defTabSz="889000">
            <a:lnSpc>
              <a:spcPct val="90000"/>
            </a:lnSpc>
            <a:spcBef>
              <a:spcPct val="0"/>
            </a:spcBef>
            <a:spcAft>
              <a:spcPct val="15000"/>
            </a:spcAft>
            <a:buChar char="••"/>
          </a:pPr>
          <a:r>
            <a:rPr lang="ru-RU" sz="2000" kern="1200" dirty="0" smtClean="0"/>
            <a:t>стандартный зеленый мат</a:t>
          </a:r>
          <a:endParaRPr lang="ru-RU" sz="2000" kern="1200" dirty="0"/>
        </a:p>
      </dsp:txBody>
      <dsp:txXfrm rot="-5400000">
        <a:off x="1146298" y="1496158"/>
        <a:ext cx="7031341" cy="960496"/>
      </dsp:txXfrm>
    </dsp:sp>
    <dsp:sp modelId="{971FDEF5-645D-40AB-9F3B-DA345EEEE304}">
      <dsp:nvSpPr>
        <dsp:cNvPr id="0" name=""/>
        <dsp:cNvSpPr/>
      </dsp:nvSpPr>
      <dsp:spPr>
        <a:xfrm rot="5400000">
          <a:off x="-245635" y="313358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Разминка</a:t>
          </a:r>
          <a:endParaRPr lang="ru-RU" sz="1400" kern="1200" dirty="0"/>
        </a:p>
      </dsp:txBody>
      <dsp:txXfrm rot="-5400000">
        <a:off x="1" y="3461096"/>
        <a:ext cx="1146297" cy="491270"/>
      </dsp:txXfrm>
    </dsp:sp>
    <dsp:sp modelId="{A327C0FC-9F93-4DA3-8CAE-AC55F1FA1E67}">
      <dsp:nvSpPr>
        <dsp:cNvPr id="0" name=""/>
        <dsp:cNvSpPr/>
      </dsp:nvSpPr>
      <dsp:spPr>
        <a:xfrm rot="5400000">
          <a:off x="4155739" y="-12149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ru-RU" sz="2000" kern="1200" dirty="0" smtClean="0"/>
            <a:t>проводится от 2 до 5 повторений. Во время проведения разминки даются комментарии по технике. </a:t>
          </a:r>
          <a:endParaRPr lang="ru-RU" sz="2000" kern="1200" dirty="0"/>
        </a:p>
      </dsp:txBody>
      <dsp:txXfrm rot="-5400000">
        <a:off x="1146298" y="2939908"/>
        <a:ext cx="7031341" cy="9604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CDE1F2-0872-40F8-80EC-3AA28658AD28}">
      <dsp:nvSpPr>
        <dsp:cNvPr id="0" name=""/>
        <dsp:cNvSpPr/>
      </dsp:nvSpPr>
      <dsp:spPr>
        <a:xfrm rot="5400000">
          <a:off x="-245635" y="24608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Физические качества</a:t>
          </a:r>
          <a:endParaRPr lang="ru-RU" sz="1400" kern="1200" dirty="0"/>
        </a:p>
      </dsp:txBody>
      <dsp:txXfrm rot="-5400000">
        <a:off x="1" y="573596"/>
        <a:ext cx="1146297" cy="491270"/>
      </dsp:txXfrm>
    </dsp:sp>
    <dsp:sp modelId="{A51FA03B-E321-410B-BB2D-573D0EB8D1BE}">
      <dsp:nvSpPr>
        <dsp:cNvPr id="0" name=""/>
        <dsp:cNvSpPr/>
      </dsp:nvSpPr>
      <dsp:spPr>
        <a:xfrm rot="5400000">
          <a:off x="4155739" y="-300899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ru-RU" sz="2100" kern="1200" dirty="0" smtClean="0"/>
            <a:t>анаэробная выносливость </a:t>
          </a:r>
          <a:endParaRPr lang="ru-RU" sz="2100" kern="1200" dirty="0"/>
        </a:p>
        <a:p>
          <a:pPr marL="228600" lvl="1" indent="-228600" algn="l" defTabSz="933450">
            <a:lnSpc>
              <a:spcPct val="90000"/>
            </a:lnSpc>
            <a:spcBef>
              <a:spcPct val="0"/>
            </a:spcBef>
            <a:spcAft>
              <a:spcPct val="15000"/>
            </a:spcAft>
            <a:buChar char="••"/>
          </a:pPr>
          <a:r>
            <a:rPr lang="ru-RU" sz="2100" kern="1200" dirty="0" smtClean="0"/>
            <a:t>сила мышц-разгибателей нижних конечностей</a:t>
          </a:r>
          <a:endParaRPr lang="ru-RU" sz="2100" kern="1200" dirty="0"/>
        </a:p>
      </dsp:txBody>
      <dsp:txXfrm rot="-5400000">
        <a:off x="1146298" y="52408"/>
        <a:ext cx="7031341" cy="960496"/>
      </dsp:txXfrm>
    </dsp:sp>
    <dsp:sp modelId="{503ACE53-62B4-496F-9196-D4057755099E}">
      <dsp:nvSpPr>
        <dsp:cNvPr id="0" name=""/>
        <dsp:cNvSpPr/>
      </dsp:nvSpPr>
      <dsp:spPr>
        <a:xfrm rot="5400000">
          <a:off x="-245635" y="168983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Оборудование</a:t>
          </a:r>
          <a:endParaRPr lang="ru-RU" sz="1400" kern="1200" dirty="0"/>
        </a:p>
      </dsp:txBody>
      <dsp:txXfrm rot="-5400000">
        <a:off x="1" y="2017346"/>
        <a:ext cx="1146297" cy="491270"/>
      </dsp:txXfrm>
    </dsp:sp>
    <dsp:sp modelId="{C7B8888E-ACD7-410A-82E0-9B0B33E2A047}">
      <dsp:nvSpPr>
        <dsp:cNvPr id="0" name=""/>
        <dsp:cNvSpPr/>
      </dsp:nvSpPr>
      <dsp:spPr>
        <a:xfrm rot="5400000">
          <a:off x="4155739" y="-156524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ru-RU" sz="2100" kern="1200" dirty="0" smtClean="0"/>
            <a:t>стандартная гимнастическая тумба (40 см высота, 51 см ширина, 60 см длина)</a:t>
          </a:r>
          <a:endParaRPr lang="ru-RU" sz="2100" kern="1200" dirty="0"/>
        </a:p>
        <a:p>
          <a:pPr marL="228600" lvl="1" indent="-228600" algn="l" defTabSz="933450">
            <a:lnSpc>
              <a:spcPct val="90000"/>
            </a:lnSpc>
            <a:spcBef>
              <a:spcPct val="0"/>
            </a:spcBef>
            <a:spcAft>
              <a:spcPct val="15000"/>
            </a:spcAft>
            <a:buChar char="••"/>
          </a:pPr>
          <a:r>
            <a:rPr lang="ru-RU" sz="2100" kern="1200" dirty="0" smtClean="0"/>
            <a:t>секундомер</a:t>
          </a:r>
          <a:endParaRPr lang="ru-RU" sz="2100" kern="1200" dirty="0"/>
        </a:p>
      </dsp:txBody>
      <dsp:txXfrm rot="-5400000">
        <a:off x="1146298" y="1496158"/>
        <a:ext cx="7031341" cy="960496"/>
      </dsp:txXfrm>
    </dsp:sp>
    <dsp:sp modelId="{29DCF265-8E4C-45B7-BF08-EA639C2BF9CC}">
      <dsp:nvSpPr>
        <dsp:cNvPr id="0" name=""/>
        <dsp:cNvSpPr/>
      </dsp:nvSpPr>
      <dsp:spPr>
        <a:xfrm rot="5400000">
          <a:off x="-245635" y="313358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Разминка</a:t>
          </a:r>
          <a:endParaRPr lang="ru-RU" sz="1400" kern="1200" dirty="0"/>
        </a:p>
      </dsp:txBody>
      <dsp:txXfrm rot="-5400000">
        <a:off x="1" y="3461096"/>
        <a:ext cx="1146297" cy="491270"/>
      </dsp:txXfrm>
    </dsp:sp>
    <dsp:sp modelId="{28A2A356-0E6B-425F-BE68-786BC01A01D1}">
      <dsp:nvSpPr>
        <dsp:cNvPr id="0" name=""/>
        <dsp:cNvSpPr/>
      </dsp:nvSpPr>
      <dsp:spPr>
        <a:xfrm rot="5400000">
          <a:off x="4155739" y="-12149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ru-RU" sz="2100" kern="1200" dirty="0" smtClean="0"/>
            <a:t>5-10 прыжков</a:t>
          </a:r>
          <a:endParaRPr lang="ru-RU" sz="2100" kern="1200" dirty="0"/>
        </a:p>
      </dsp:txBody>
      <dsp:txXfrm rot="-5400000">
        <a:off x="1146298" y="2939908"/>
        <a:ext cx="7031341" cy="96049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5E32FF-4532-4F76-B428-723F3D8A730D}">
      <dsp:nvSpPr>
        <dsp:cNvPr id="0" name=""/>
        <dsp:cNvSpPr/>
      </dsp:nvSpPr>
      <dsp:spPr>
        <a:xfrm rot="5400000">
          <a:off x="-245635" y="24608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Физические качества</a:t>
          </a:r>
          <a:endParaRPr lang="ru-RU" sz="1400" kern="1200" dirty="0"/>
        </a:p>
      </dsp:txBody>
      <dsp:txXfrm rot="-5400000">
        <a:off x="1" y="573596"/>
        <a:ext cx="1146297" cy="491270"/>
      </dsp:txXfrm>
    </dsp:sp>
    <dsp:sp modelId="{112D6ACF-2789-4D56-BD1D-97611A21D397}">
      <dsp:nvSpPr>
        <dsp:cNvPr id="0" name=""/>
        <dsp:cNvSpPr/>
      </dsp:nvSpPr>
      <dsp:spPr>
        <a:xfrm rot="5400000">
          <a:off x="4155739" y="-300899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ru-RU" sz="3000" kern="1200" dirty="0" smtClean="0"/>
            <a:t>сила ног</a:t>
          </a:r>
          <a:endParaRPr lang="ru-RU" sz="3000" kern="1200" dirty="0"/>
        </a:p>
      </dsp:txBody>
      <dsp:txXfrm rot="-5400000">
        <a:off x="1146298" y="52408"/>
        <a:ext cx="7031341" cy="960496"/>
      </dsp:txXfrm>
    </dsp:sp>
    <dsp:sp modelId="{B8A12190-4854-4415-AFD9-53CE43B34308}">
      <dsp:nvSpPr>
        <dsp:cNvPr id="0" name=""/>
        <dsp:cNvSpPr/>
      </dsp:nvSpPr>
      <dsp:spPr>
        <a:xfrm rot="5400000">
          <a:off x="-245635" y="168983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Оборудование</a:t>
          </a:r>
          <a:endParaRPr lang="ru-RU" sz="1400" kern="1200" dirty="0"/>
        </a:p>
      </dsp:txBody>
      <dsp:txXfrm rot="-5400000">
        <a:off x="1" y="2017346"/>
        <a:ext cx="1146297" cy="491270"/>
      </dsp:txXfrm>
    </dsp:sp>
    <dsp:sp modelId="{D0AFF1F2-C559-477F-AEEC-9F800217C745}">
      <dsp:nvSpPr>
        <dsp:cNvPr id="0" name=""/>
        <dsp:cNvSpPr/>
      </dsp:nvSpPr>
      <dsp:spPr>
        <a:xfrm rot="5400000">
          <a:off x="4155739" y="-156524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ru-RU" sz="3000" kern="1200" dirty="0" smtClean="0"/>
            <a:t>метр </a:t>
          </a:r>
          <a:endParaRPr lang="ru-RU" sz="3000" kern="1200" dirty="0"/>
        </a:p>
        <a:p>
          <a:pPr marL="285750" lvl="1" indent="-285750" algn="l" defTabSz="1333500">
            <a:lnSpc>
              <a:spcPct val="90000"/>
            </a:lnSpc>
            <a:spcBef>
              <a:spcPct val="0"/>
            </a:spcBef>
            <a:spcAft>
              <a:spcPct val="15000"/>
            </a:spcAft>
            <a:buChar char="••"/>
          </a:pPr>
          <a:r>
            <a:rPr lang="ru-RU" sz="3000" kern="1200" dirty="0" smtClean="0"/>
            <a:t>яма с песком (атлетическая дорожка)</a:t>
          </a:r>
          <a:endParaRPr lang="ru-RU" sz="3000" kern="1200" dirty="0"/>
        </a:p>
      </dsp:txBody>
      <dsp:txXfrm rot="-5400000">
        <a:off x="1146298" y="1496158"/>
        <a:ext cx="7031341" cy="960496"/>
      </dsp:txXfrm>
    </dsp:sp>
    <dsp:sp modelId="{9E14A9C1-5EEF-432F-B5F5-B5B59A585281}">
      <dsp:nvSpPr>
        <dsp:cNvPr id="0" name=""/>
        <dsp:cNvSpPr/>
      </dsp:nvSpPr>
      <dsp:spPr>
        <a:xfrm rot="5400000">
          <a:off x="-245635" y="313358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Разминка</a:t>
          </a:r>
          <a:endParaRPr lang="ru-RU" sz="1400" kern="1200" dirty="0"/>
        </a:p>
      </dsp:txBody>
      <dsp:txXfrm rot="-5400000">
        <a:off x="1" y="3461096"/>
        <a:ext cx="1146297" cy="491270"/>
      </dsp:txXfrm>
    </dsp:sp>
    <dsp:sp modelId="{A9A02476-BE01-439B-BDA6-B8347044A6F2}">
      <dsp:nvSpPr>
        <dsp:cNvPr id="0" name=""/>
        <dsp:cNvSpPr/>
      </dsp:nvSpPr>
      <dsp:spPr>
        <a:xfrm rot="5400000">
          <a:off x="4155739" y="-12149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ru-RU" sz="3000" kern="1200" dirty="0" smtClean="0"/>
            <a:t>4-5 упражнения для разминки</a:t>
          </a:r>
          <a:endParaRPr lang="ru-RU" sz="3000" kern="1200" dirty="0"/>
        </a:p>
      </dsp:txBody>
      <dsp:txXfrm rot="-5400000">
        <a:off x="1146298" y="2939908"/>
        <a:ext cx="7031341" cy="96049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6966C77-438F-4372-B38E-F359E4249E5B}" type="datetimeFigureOut">
              <a:rPr lang="ru-RU" smtClean="0"/>
              <a:pPr/>
              <a:t>21.05.2014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1201E80A-F254-40D9-B90C-5E1A6F38262D}"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6966C77-438F-4372-B38E-F359E4249E5B}" type="datetimeFigureOut">
              <a:rPr lang="ru-RU" smtClean="0"/>
              <a:pPr/>
              <a:t>21.05.2014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1201E80A-F254-40D9-B90C-5E1A6F38262D}"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6966C77-438F-4372-B38E-F359E4249E5B}" type="datetimeFigureOut">
              <a:rPr lang="ru-RU" smtClean="0"/>
              <a:pPr/>
              <a:t>21.05.2014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1201E80A-F254-40D9-B90C-5E1A6F38262D}"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6966C77-438F-4372-B38E-F359E4249E5B}" type="datetimeFigureOut">
              <a:rPr lang="ru-RU" smtClean="0"/>
              <a:pPr/>
              <a:t>21.05.2014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1201E80A-F254-40D9-B90C-5E1A6F38262D}"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6966C77-438F-4372-B38E-F359E4249E5B}" type="datetimeFigureOut">
              <a:rPr lang="ru-RU" smtClean="0"/>
              <a:pPr/>
              <a:t>21.05.2014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1201E80A-F254-40D9-B90C-5E1A6F38262D}"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6966C77-438F-4372-B38E-F359E4249E5B}" type="datetimeFigureOut">
              <a:rPr lang="ru-RU" smtClean="0"/>
              <a:pPr/>
              <a:t>21.05.2014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1201E80A-F254-40D9-B90C-5E1A6F38262D}"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6966C77-438F-4372-B38E-F359E4249E5B}" type="datetimeFigureOut">
              <a:rPr lang="ru-RU" smtClean="0"/>
              <a:pPr/>
              <a:t>21.05.2014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1201E80A-F254-40D9-B90C-5E1A6F38262D}"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6966C77-438F-4372-B38E-F359E4249E5B}" type="datetimeFigureOut">
              <a:rPr lang="ru-RU" smtClean="0"/>
              <a:pPr/>
              <a:t>21.05.2014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1201E80A-F254-40D9-B90C-5E1A6F38262D}"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6966C77-438F-4372-B38E-F359E4249E5B}" type="datetimeFigureOut">
              <a:rPr lang="ru-RU" smtClean="0"/>
              <a:pPr/>
              <a:t>21.05.2014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1201E80A-F254-40D9-B90C-5E1A6F38262D}"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6966C77-438F-4372-B38E-F359E4249E5B}" type="datetimeFigureOut">
              <a:rPr lang="ru-RU" smtClean="0"/>
              <a:pPr/>
              <a:t>21.05.2014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1201E80A-F254-40D9-B90C-5E1A6F38262D}"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6966C77-438F-4372-B38E-F359E4249E5B}" type="datetimeFigureOut">
              <a:rPr lang="ru-RU" smtClean="0"/>
              <a:pPr/>
              <a:t>21.05.2014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1201E80A-F254-40D9-B90C-5E1A6F38262D}"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966C77-438F-4372-B38E-F359E4249E5B}" type="datetimeFigureOut">
              <a:rPr lang="ru-RU" smtClean="0"/>
              <a:pPr/>
              <a:t>21.05.2014</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01E80A-F254-40D9-B90C-5E1A6F38262D}"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Необходимые нормативы предъявляемые спортсменам ФГССР</a:t>
            </a:r>
            <a:endParaRPr lang="ru-RU" dirty="0"/>
          </a:p>
        </p:txBody>
      </p:sp>
      <p:sp>
        <p:nvSpPr>
          <p:cNvPr id="3" name="Подзаголовок 2"/>
          <p:cNvSpPr>
            <a:spLocks noGrp="1"/>
          </p:cNvSpPr>
          <p:nvPr>
            <p:ph type="subTitle" idx="1"/>
          </p:nvPr>
        </p:nvSpPr>
        <p:spPr/>
        <p:txBody>
          <a:bodyPr/>
          <a:lstStyle/>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t>«Шестиугольник»</a:t>
            </a:r>
            <a:endParaRPr lang="ru-RU" dirty="0"/>
          </a:p>
        </p:txBody>
      </p:sp>
      <p:pic>
        <p:nvPicPr>
          <p:cNvPr id="4" name="Picture 2"/>
          <p:cNvPicPr>
            <a:picLocks noGrp="1" noChangeAspect="1" noChangeArrowheads="1"/>
          </p:cNvPicPr>
          <p:nvPr>
            <p:ph idx="1"/>
          </p:nvPr>
        </p:nvPicPr>
        <p:blipFill>
          <a:blip r:embed="rId2"/>
          <a:srcRect/>
          <a:stretch>
            <a:fillRect/>
          </a:stretch>
        </p:blipFill>
        <p:spPr bwMode="auto">
          <a:xfrm>
            <a:off x="1511832" y="1600200"/>
            <a:ext cx="6120336"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t>«Шестиугольник»</a:t>
            </a:r>
            <a:endParaRPr lang="ru-RU" i="1" dirty="0"/>
          </a:p>
        </p:txBody>
      </p:sp>
      <p:graphicFrame>
        <p:nvGraphicFramePr>
          <p:cNvPr id="4" name="Содержимое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t>«Шестиугольник»</a:t>
            </a:r>
            <a:endParaRPr lang="ru-RU" i="1" dirty="0"/>
          </a:p>
        </p:txBody>
      </p:sp>
      <p:pic>
        <p:nvPicPr>
          <p:cNvPr id="3074" name="Picture 2"/>
          <p:cNvPicPr>
            <a:picLocks noGrp="1" noChangeAspect="1" noChangeArrowheads="1"/>
          </p:cNvPicPr>
          <p:nvPr>
            <p:ph idx="1"/>
          </p:nvPr>
        </p:nvPicPr>
        <p:blipFill>
          <a:blip r:embed="rId2"/>
          <a:srcRect/>
          <a:stretch>
            <a:fillRect/>
          </a:stretch>
        </p:blipFill>
        <p:spPr bwMode="auto">
          <a:xfrm>
            <a:off x="1477887" y="1600200"/>
            <a:ext cx="6188226"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t>«Шестиугольник»</a:t>
            </a:r>
            <a:endParaRPr lang="ru-RU" i="1" dirty="0"/>
          </a:p>
        </p:txBody>
      </p:sp>
      <p:sp>
        <p:nvSpPr>
          <p:cNvPr id="3" name="Содержимое 2"/>
          <p:cNvSpPr>
            <a:spLocks noGrp="1"/>
          </p:cNvSpPr>
          <p:nvPr>
            <p:ph idx="1"/>
          </p:nvPr>
        </p:nvSpPr>
        <p:spPr/>
        <p:txBody>
          <a:bodyPr>
            <a:normAutofit fontScale="77500" lnSpcReduction="20000"/>
          </a:bodyPr>
          <a:lstStyle/>
          <a:p>
            <a:pPr>
              <a:buNone/>
            </a:pPr>
            <a:r>
              <a:rPr lang="ru-RU" sz="3100" dirty="0" smtClean="0"/>
              <a:t>      Спортсмен </a:t>
            </a:r>
            <a:r>
              <a:rPr lang="ru-RU" sz="3100" dirty="0"/>
              <a:t>должен перепрыгивать планки «шестиугольника» максимально быстро. </a:t>
            </a:r>
            <a:r>
              <a:rPr lang="ru-RU" sz="3100" dirty="0" smtClean="0"/>
              <a:t>В начале теста спортсмен </a:t>
            </a:r>
            <a:r>
              <a:rPr lang="ru-RU" sz="3100" dirty="0"/>
              <a:t>находится внутри шестиугольника возле планки высотой 20 см, которая находится между планками в 32 и 35 см. Старт начинается с команды «Приготовиться… Начали!». </a:t>
            </a:r>
            <a:endParaRPr lang="ru-RU" sz="3100" dirty="0" smtClean="0"/>
          </a:p>
          <a:p>
            <a:pPr>
              <a:buNone/>
            </a:pPr>
            <a:r>
              <a:rPr lang="ru-RU" sz="3100" dirty="0"/>
              <a:t> </a:t>
            </a:r>
            <a:r>
              <a:rPr lang="ru-RU" sz="3100" dirty="0" smtClean="0"/>
              <a:t>    Секундомер </a:t>
            </a:r>
            <a:r>
              <a:rPr lang="ru-RU" sz="3100" dirty="0"/>
              <a:t>включается после команды «Начали». </a:t>
            </a:r>
            <a:r>
              <a:rPr lang="ru-RU" sz="3100" dirty="0" smtClean="0"/>
              <a:t>Спортсмен </a:t>
            </a:r>
            <a:r>
              <a:rPr lang="ru-RU" sz="3100" dirty="0"/>
              <a:t>начинает прыгать вокруг </a:t>
            </a:r>
            <a:r>
              <a:rPr lang="ru-RU" sz="3100" dirty="0" smtClean="0"/>
              <a:t>шестиугольника  с </a:t>
            </a:r>
            <a:r>
              <a:rPr lang="ru-RU" sz="3100" dirty="0"/>
              <a:t>двух ног одновременно, и к следующему барьеру должен поворачиваться корпусом. Тест состоит из двух непрерывных кругов, и </a:t>
            </a:r>
            <a:r>
              <a:rPr lang="ru-RU" sz="3100" dirty="0" smtClean="0"/>
              <a:t>заканчивается, </a:t>
            </a:r>
            <a:r>
              <a:rPr lang="ru-RU" sz="3100" dirty="0"/>
              <a:t>когда спортсмен находится в первоначальной позиции между планками 32 и 35 см.</a:t>
            </a:r>
          </a:p>
          <a:p>
            <a:pPr>
              <a:buNone/>
            </a:pPr>
            <a:r>
              <a:rPr lang="ru-RU" dirty="0" smtClean="0"/>
              <a:t>        </a:t>
            </a: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t>«Шестиугольник»</a:t>
            </a:r>
            <a:endParaRPr lang="ru-RU" i="1" dirty="0"/>
          </a:p>
        </p:txBody>
      </p:sp>
      <p:sp>
        <p:nvSpPr>
          <p:cNvPr id="3" name="Содержимое 2"/>
          <p:cNvSpPr>
            <a:spLocks noGrp="1"/>
          </p:cNvSpPr>
          <p:nvPr>
            <p:ph idx="1"/>
          </p:nvPr>
        </p:nvSpPr>
        <p:spPr>
          <a:xfrm>
            <a:off x="457200" y="1600200"/>
            <a:ext cx="8229600" cy="4757758"/>
          </a:xfrm>
        </p:spPr>
        <p:txBody>
          <a:bodyPr>
            <a:normAutofit fontScale="62500" lnSpcReduction="20000"/>
          </a:bodyPr>
          <a:lstStyle/>
          <a:p>
            <a:pPr>
              <a:buNone/>
            </a:pPr>
            <a:r>
              <a:rPr lang="ru-RU" dirty="0" smtClean="0"/>
              <a:t>     </a:t>
            </a:r>
            <a:r>
              <a:rPr lang="ru-RU" sz="3800" dirty="0" smtClean="0"/>
              <a:t>Тест состоит из двух попыток в каждую сторону (по часовой и против часовой стрелок). Лучшее время попытки в каждую сторону записывается. Сумма лучших времен в разных направлениях будет результатом теста. Допускается одна ошибка, в результате которой может быть выполнена перестартовка попытки. Сначала выполняются попытки по часовой стрелке, потом против часовой. Не допускается трогать планки. Если планка упала, или сильную вибрацию планки заметил контролер,  попытка не засчитывается. (Исключением является первая 20-сантиметровая планка, которая упала в момент первых двух прыжков. В таком случае допускается перестартовка). Если спортсмен дисквалифицируется в трех попытках , его результат записывается как 0. </a:t>
            </a:r>
          </a:p>
          <a:p>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t>Присед на максимальный вес </a:t>
            </a:r>
            <a:r>
              <a:rPr lang="ru-RU" dirty="0" smtClean="0"/>
              <a:t/>
            </a:r>
            <a:br>
              <a:rPr lang="ru-RU" dirty="0" smtClean="0"/>
            </a:br>
            <a:endParaRPr lang="ru-RU" dirty="0"/>
          </a:p>
        </p:txBody>
      </p:sp>
      <p:pic>
        <p:nvPicPr>
          <p:cNvPr id="1026" name="Picture 2"/>
          <p:cNvPicPr>
            <a:picLocks noGrp="1" noChangeAspect="1" noChangeArrowheads="1"/>
          </p:cNvPicPr>
          <p:nvPr>
            <p:ph idx="1"/>
          </p:nvPr>
        </p:nvPicPr>
        <p:blipFill>
          <a:blip r:embed="rId2"/>
          <a:srcRect/>
          <a:stretch>
            <a:fillRect/>
          </a:stretch>
        </p:blipFill>
        <p:spPr bwMode="auto">
          <a:xfrm>
            <a:off x="1740357" y="1600200"/>
            <a:ext cx="5663286"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t>Присед на максимальный вес</a:t>
            </a:r>
            <a:endParaRPr lang="ru-RU" dirty="0"/>
          </a:p>
        </p:txBody>
      </p:sp>
      <p:graphicFrame>
        <p:nvGraphicFramePr>
          <p:cNvPr id="4" name="Содержимое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t>Присед на максимальный вес</a:t>
            </a:r>
            <a:endParaRPr lang="ru-RU" dirty="0"/>
          </a:p>
        </p:txBody>
      </p:sp>
      <p:sp>
        <p:nvSpPr>
          <p:cNvPr id="3" name="Содержимое 2"/>
          <p:cNvSpPr>
            <a:spLocks noGrp="1"/>
          </p:cNvSpPr>
          <p:nvPr>
            <p:ph idx="1"/>
          </p:nvPr>
        </p:nvSpPr>
        <p:spPr/>
        <p:txBody>
          <a:bodyPr>
            <a:normAutofit lnSpcReduction="10000"/>
          </a:bodyPr>
          <a:lstStyle/>
          <a:p>
            <a:pPr>
              <a:buNone/>
            </a:pPr>
            <a:r>
              <a:rPr lang="ru-RU" dirty="0" smtClean="0"/>
              <a:t>   Задача теста поднять максимальный вес «на раз» с соблюдением правильной техники. Допускается использование тяжелоатлетического ремня, но ремни на колени не допускаются. Присед должен быть выполнен с соблюдением правильной техники. Только в данном случае вес будет засчитан. В тесте участвуют минимум 4 человека (3 на подстраховке и контролер, который смотрит за техникой).</a:t>
            </a:r>
          </a:p>
          <a:p>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t>Присед на субмаксимальное количество раз</a:t>
            </a:r>
            <a:endParaRPr lang="ru-RU" i="1" dirty="0"/>
          </a:p>
        </p:txBody>
      </p:sp>
      <p:sp>
        <p:nvSpPr>
          <p:cNvPr id="3" name="Содержимое 2"/>
          <p:cNvSpPr>
            <a:spLocks noGrp="1"/>
          </p:cNvSpPr>
          <p:nvPr>
            <p:ph idx="1"/>
          </p:nvPr>
        </p:nvSpPr>
        <p:spPr/>
        <p:txBody>
          <a:bodyPr>
            <a:normAutofit fontScale="85000" lnSpcReduction="20000"/>
          </a:bodyPr>
          <a:lstStyle/>
          <a:p>
            <a:pPr>
              <a:buNone/>
            </a:pPr>
            <a:r>
              <a:rPr lang="ru-RU" dirty="0" smtClean="0"/>
              <a:t>    Спортсмен должен поднять вес максимальное количество раз. Вес, который используется должен быть в 1.5 раза больше собственного веса для мужчин и в 1.2 раз больше для женщин. Веса могут быть снижены по определенным показаниям, но в этом случае результат не подходит в систему очков </a:t>
            </a:r>
            <a:r>
              <a:rPr lang="en-US" dirty="0" smtClean="0"/>
              <a:t>Ironman</a:t>
            </a:r>
            <a:r>
              <a:rPr lang="ru-RU" dirty="0" smtClean="0"/>
              <a:t>. Допускается использование тяжелоатлетического ремня, но ремни на колени не допускаются. Технически правильное выполнение этого теста в приоритете, и в зачет идут только те приседы, которые выполнены технически правильно.</a:t>
            </a:r>
          </a:p>
          <a:p>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t>Присед на субмаксимальное количество раз</a:t>
            </a:r>
            <a:endParaRPr lang="ru-RU" i="1" dirty="0"/>
          </a:p>
        </p:txBody>
      </p:sp>
      <p:graphicFrame>
        <p:nvGraphicFramePr>
          <p:cNvPr id="4" name="Содержимое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Создание</a:t>
            </a:r>
            <a:endParaRPr lang="ru-RU" dirty="0"/>
          </a:p>
        </p:txBody>
      </p:sp>
      <p:sp>
        <p:nvSpPr>
          <p:cNvPr id="3" name="Содержимое 2"/>
          <p:cNvSpPr>
            <a:spLocks noGrp="1"/>
          </p:cNvSpPr>
          <p:nvPr>
            <p:ph idx="1"/>
          </p:nvPr>
        </p:nvSpPr>
        <p:spPr/>
        <p:txBody>
          <a:bodyPr>
            <a:normAutofit/>
          </a:bodyPr>
          <a:lstStyle/>
          <a:p>
            <a:pPr>
              <a:buNone/>
            </a:pPr>
            <a:r>
              <a:rPr lang="ru-RU" dirty="0" smtClean="0"/>
              <a:t>   Изначально, за основу теста был взят тест для норвежской </a:t>
            </a:r>
            <a:r>
              <a:rPr lang="ru-RU" dirty="0"/>
              <a:t>мужской команды по горным лыжам в 2002 году для оценки общей физической подготовки спортсменов и создания соревновательного эффекта в тестировании спортсменов.  С тех пор этот тест </a:t>
            </a:r>
            <a:r>
              <a:rPr lang="ru-RU" dirty="0" smtClean="0"/>
              <a:t>успешно используется </a:t>
            </a:r>
            <a:r>
              <a:rPr lang="ru-RU" dirty="0"/>
              <a:t>во многих </a:t>
            </a:r>
            <a:r>
              <a:rPr lang="ru-RU" dirty="0" smtClean="0"/>
              <a:t>федерациях горнолыжного спорта.</a:t>
            </a:r>
          </a:p>
          <a:p>
            <a:pPr>
              <a:buNone/>
            </a:pP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t>Жим лежа на максимальный вес</a:t>
            </a:r>
            <a:br>
              <a:rPr lang="ru-RU" i="1" dirty="0" smtClean="0"/>
            </a:br>
            <a:endParaRPr lang="ru-RU" i="1" dirty="0"/>
          </a:p>
        </p:txBody>
      </p:sp>
      <p:pic>
        <p:nvPicPr>
          <p:cNvPr id="2050" name="Picture 2"/>
          <p:cNvPicPr>
            <a:picLocks noGrp="1" noChangeAspect="1" noChangeArrowheads="1"/>
          </p:cNvPicPr>
          <p:nvPr>
            <p:ph idx="1"/>
          </p:nvPr>
        </p:nvPicPr>
        <p:blipFill>
          <a:blip r:embed="rId2"/>
          <a:srcRect/>
          <a:stretch>
            <a:fillRect/>
          </a:stretch>
        </p:blipFill>
        <p:spPr bwMode="auto">
          <a:xfrm>
            <a:off x="1758454" y="1600200"/>
            <a:ext cx="5627092"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i="1" dirty="0" smtClean="0"/>
              <a:t>Жим лежа на максимальный вес</a:t>
            </a:r>
            <a:endParaRPr lang="ru-RU" i="1" dirty="0"/>
          </a:p>
        </p:txBody>
      </p:sp>
      <p:graphicFrame>
        <p:nvGraphicFramePr>
          <p:cNvPr id="4" name="Содержимое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i="1" dirty="0" smtClean="0"/>
              <a:t>Жим лежа на максимальный вес</a:t>
            </a:r>
            <a:endParaRPr lang="ru-RU" i="1" dirty="0"/>
          </a:p>
        </p:txBody>
      </p:sp>
      <p:sp>
        <p:nvSpPr>
          <p:cNvPr id="3" name="Содержимое 2"/>
          <p:cNvSpPr>
            <a:spLocks noGrp="1"/>
          </p:cNvSpPr>
          <p:nvPr>
            <p:ph idx="1"/>
          </p:nvPr>
        </p:nvSpPr>
        <p:spPr/>
        <p:txBody>
          <a:bodyPr>
            <a:normAutofit fontScale="92500" lnSpcReduction="20000"/>
          </a:bodyPr>
          <a:lstStyle/>
          <a:p>
            <a:pPr>
              <a:buNone/>
            </a:pPr>
            <a:r>
              <a:rPr lang="ru-RU" dirty="0" smtClean="0"/>
              <a:t>    Цель этого теста выжать максимально возможный вес от груди с соблюдением правильной техники. Правильная техника включает в себя соблюдение правильной техники хвата (81 см между указательными пальцами), точки опоры на скамейке должны быть в районе копчика и между лопатками, ноги стоят на полу. Вес выжимается одним движением, без задержки снаряда на груди. Допускается держать ноги «на весу», если есть боль в спине.</a:t>
            </a:r>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t>Подтягивания </a:t>
            </a:r>
            <a:br>
              <a:rPr lang="ru-RU" i="1" dirty="0" smtClean="0"/>
            </a:br>
            <a:endParaRPr lang="ru-RU" i="1" dirty="0"/>
          </a:p>
        </p:txBody>
      </p:sp>
      <p:graphicFrame>
        <p:nvGraphicFramePr>
          <p:cNvPr id="4" name="Содержимое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t>Подтягивания</a:t>
            </a:r>
            <a:r>
              <a:rPr lang="ru-RU" b="1" dirty="0" smtClean="0"/>
              <a:t> </a:t>
            </a:r>
            <a:r>
              <a:rPr lang="ru-RU" dirty="0" smtClean="0"/>
              <a:t/>
            </a:r>
            <a:br>
              <a:rPr lang="ru-RU" dirty="0" smtClean="0"/>
            </a:br>
            <a:endParaRPr lang="ru-RU" dirty="0"/>
          </a:p>
        </p:txBody>
      </p:sp>
      <p:pic>
        <p:nvPicPr>
          <p:cNvPr id="3074" name="Picture 2"/>
          <p:cNvPicPr>
            <a:picLocks noGrp="1" noChangeAspect="1" noChangeArrowheads="1"/>
          </p:cNvPicPr>
          <p:nvPr>
            <p:ph idx="1"/>
          </p:nvPr>
        </p:nvPicPr>
        <p:blipFill>
          <a:blip r:embed="rId2"/>
          <a:srcRect/>
          <a:stretch>
            <a:fillRect/>
          </a:stretch>
        </p:blipFill>
        <p:spPr bwMode="auto">
          <a:xfrm>
            <a:off x="1703661" y="1600200"/>
            <a:ext cx="5736678"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t>Подтягивания </a:t>
            </a:r>
            <a:br>
              <a:rPr lang="ru-RU" i="1" dirty="0" smtClean="0"/>
            </a:br>
            <a:endParaRPr lang="ru-RU" i="1" dirty="0"/>
          </a:p>
        </p:txBody>
      </p:sp>
      <p:sp>
        <p:nvSpPr>
          <p:cNvPr id="3" name="Содержимое 2"/>
          <p:cNvSpPr>
            <a:spLocks noGrp="1"/>
          </p:cNvSpPr>
          <p:nvPr>
            <p:ph idx="1"/>
          </p:nvPr>
        </p:nvSpPr>
        <p:spPr/>
        <p:txBody>
          <a:bodyPr>
            <a:normAutofit fontScale="77500" lnSpcReduction="20000"/>
          </a:bodyPr>
          <a:lstStyle/>
          <a:p>
            <a:pPr>
              <a:buNone/>
            </a:pPr>
            <a:r>
              <a:rPr lang="ru-RU" dirty="0" smtClean="0"/>
              <a:t>     Цель – выполнить наибольшее количество повторений, соблюдая правильную технику. Нет временного лимита для этого упражнения, но отдых между повторениями не должен быть более нескольких секунд. </a:t>
            </a:r>
          </a:p>
          <a:p>
            <a:pPr>
              <a:buNone/>
            </a:pPr>
            <a:r>
              <a:rPr lang="ru-RU" dirty="0" smtClean="0"/>
              <a:t>     Хват должен быть закрытым, расстояние между руками должно быть на 10 см шире плеча с каждой стороны. Подбородок должен выходить над перекладиной в каждом повторении. Выпрямление рук должно быть полным. Подтягивание должно быть спокойным и контролируемым. Выпрямление рук должно быть плавным, без резкого опускания туловища. Вынос ног вперед допустим. Рывки и другие резкие движения, помогающие подтягиванию, строго запрещены. </a:t>
            </a:r>
          </a:p>
          <a:p>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t>Складывания на скамейке</a:t>
            </a:r>
            <a:endParaRPr lang="ru-RU" dirty="0"/>
          </a:p>
        </p:txBody>
      </p:sp>
      <p:pic>
        <p:nvPicPr>
          <p:cNvPr id="4098" name="Picture 2"/>
          <p:cNvPicPr>
            <a:picLocks noGrp="1" noChangeAspect="1" noChangeArrowheads="1"/>
          </p:cNvPicPr>
          <p:nvPr>
            <p:ph idx="1"/>
          </p:nvPr>
        </p:nvPicPr>
        <p:blipFill>
          <a:blip r:embed="rId2"/>
          <a:srcRect/>
          <a:stretch>
            <a:fillRect/>
          </a:stretch>
        </p:blipFill>
        <p:spPr bwMode="auto">
          <a:xfrm>
            <a:off x="1766887" y="1777206"/>
            <a:ext cx="5610225" cy="4171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t>Складывания на скамейке</a:t>
            </a:r>
            <a:endParaRPr lang="ru-RU" i="1" dirty="0"/>
          </a:p>
        </p:txBody>
      </p:sp>
      <p:graphicFrame>
        <p:nvGraphicFramePr>
          <p:cNvPr id="4" name="Содержимое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Складывания на скамейке</a:t>
            </a:r>
            <a:endParaRPr lang="ru-RU" dirty="0"/>
          </a:p>
        </p:txBody>
      </p:sp>
      <p:pic>
        <p:nvPicPr>
          <p:cNvPr id="6146" name="Picture 2"/>
          <p:cNvPicPr>
            <a:picLocks noGrp="1" noChangeAspect="1" noChangeArrowheads="1"/>
          </p:cNvPicPr>
          <p:nvPr>
            <p:ph idx="1"/>
          </p:nvPr>
        </p:nvPicPr>
        <p:blipFill>
          <a:blip r:embed="rId2"/>
          <a:srcRect/>
          <a:stretch>
            <a:fillRect/>
          </a:stretch>
        </p:blipFill>
        <p:spPr bwMode="auto">
          <a:xfrm>
            <a:off x="1666875" y="1781969"/>
            <a:ext cx="5810250" cy="4162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Складывания на скамейке.</a:t>
            </a:r>
            <a:endParaRPr lang="ru-RU" dirty="0"/>
          </a:p>
        </p:txBody>
      </p:sp>
      <p:sp>
        <p:nvSpPr>
          <p:cNvPr id="3" name="Содержимое 2"/>
          <p:cNvSpPr>
            <a:spLocks noGrp="1"/>
          </p:cNvSpPr>
          <p:nvPr>
            <p:ph idx="1"/>
          </p:nvPr>
        </p:nvSpPr>
        <p:spPr/>
        <p:txBody>
          <a:bodyPr>
            <a:normAutofit fontScale="77500" lnSpcReduction="20000"/>
          </a:bodyPr>
          <a:lstStyle/>
          <a:p>
            <a:pPr>
              <a:buNone/>
            </a:pPr>
            <a:r>
              <a:rPr lang="ru-RU" dirty="0" smtClean="0"/>
              <a:t>     Цель – сделать как можно больше повторений с правильной техникой. Нет временного лимита, но не разрешается отдыхать между повторениями более 1 секунды. Если отдых продолжается более 1 секунды, спортсмен получает предупреждение. При повторном предупреждении тест прекращается. Спортсмен должен держать руками веревку с кольцом за головой. Каждое повторение должно проводиться до полного разгибания и сгибания (должно быть касание локтями коленей). Бедра должны прилегать к скамье все время (это означает, что спортсмен должен делать упражнение спокойно, и он должен сознательно расслаблять квадрицепсы). Каждое касание коленей локтями засчитывается</a:t>
            </a:r>
            <a:r>
              <a:rPr lang="en-US" dirty="0" smtClean="0"/>
              <a:t>. </a:t>
            </a:r>
            <a:endParaRPr lang="ru-RU" dirty="0" smtClean="0"/>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Задачи теста</a:t>
            </a:r>
            <a:endParaRPr lang="ru-RU" dirty="0"/>
          </a:p>
        </p:txBody>
      </p:sp>
      <p:sp>
        <p:nvSpPr>
          <p:cNvPr id="3" name="Содержимое 2"/>
          <p:cNvSpPr>
            <a:spLocks noGrp="1"/>
          </p:cNvSpPr>
          <p:nvPr>
            <p:ph idx="1"/>
          </p:nvPr>
        </p:nvSpPr>
        <p:spPr/>
        <p:txBody>
          <a:bodyPr/>
          <a:lstStyle/>
          <a:p>
            <a:r>
              <a:rPr lang="ru-RU" sz="2800" dirty="0"/>
              <a:t>тестирование общей физической подготовки </a:t>
            </a:r>
            <a:r>
              <a:rPr lang="ru-RU" sz="2800" dirty="0" smtClean="0"/>
              <a:t>спортсменов</a:t>
            </a:r>
          </a:p>
          <a:p>
            <a:r>
              <a:rPr lang="ru-RU" sz="2800" dirty="0"/>
              <a:t>создание мотивации для спортсменов через создание системы целей </a:t>
            </a:r>
            <a:endParaRPr lang="ru-RU" sz="2800" dirty="0" smtClean="0"/>
          </a:p>
          <a:p>
            <a:r>
              <a:rPr lang="ru-RU" sz="2800" dirty="0"/>
              <a:t>помощь тренеров в интерпретации результатов и связывание результатов с краткосрочными и долгосрочными целями спортсмена</a:t>
            </a:r>
          </a:p>
          <a:p>
            <a:r>
              <a:rPr lang="ru-RU" sz="2800" dirty="0"/>
              <a:t>запись результатов сдачи тестов, так называемое </a:t>
            </a:r>
            <a:r>
              <a:rPr lang="ru-RU" sz="2800" dirty="0" smtClean="0"/>
              <a:t>«воспитание» </a:t>
            </a:r>
            <a:r>
              <a:rPr lang="ru-RU" sz="2800" dirty="0"/>
              <a:t>рекордов</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t>«Тумба»</a:t>
            </a:r>
            <a:endParaRPr lang="ru-RU" i="1" dirty="0"/>
          </a:p>
        </p:txBody>
      </p:sp>
      <p:pic>
        <p:nvPicPr>
          <p:cNvPr id="5122" name="Picture 2"/>
          <p:cNvPicPr>
            <a:picLocks noGrp="1" noChangeAspect="1" noChangeArrowheads="1"/>
          </p:cNvPicPr>
          <p:nvPr>
            <p:ph idx="1"/>
          </p:nvPr>
        </p:nvPicPr>
        <p:blipFill>
          <a:blip r:embed="rId2"/>
          <a:srcRect/>
          <a:stretch>
            <a:fillRect/>
          </a:stretch>
        </p:blipFill>
        <p:spPr bwMode="auto">
          <a:xfrm>
            <a:off x="1698502" y="1600200"/>
            <a:ext cx="5746996"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t>«Тумба»</a:t>
            </a:r>
            <a:endParaRPr lang="ru-RU" i="1" dirty="0"/>
          </a:p>
        </p:txBody>
      </p:sp>
      <p:graphicFrame>
        <p:nvGraphicFramePr>
          <p:cNvPr id="4" name="Содержимое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t>«Тумба»</a:t>
            </a:r>
            <a:endParaRPr lang="ru-RU" dirty="0"/>
          </a:p>
        </p:txBody>
      </p:sp>
      <p:pic>
        <p:nvPicPr>
          <p:cNvPr id="7170" name="Picture 2"/>
          <p:cNvPicPr>
            <a:picLocks noGrp="1" noChangeAspect="1" noChangeArrowheads="1"/>
          </p:cNvPicPr>
          <p:nvPr>
            <p:ph idx="1"/>
          </p:nvPr>
        </p:nvPicPr>
        <p:blipFill>
          <a:blip r:embed="rId2"/>
          <a:srcRect/>
          <a:stretch>
            <a:fillRect/>
          </a:stretch>
        </p:blipFill>
        <p:spPr bwMode="auto">
          <a:xfrm>
            <a:off x="2153985" y="1600200"/>
            <a:ext cx="4836029"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t>«Тумба»</a:t>
            </a:r>
            <a:endParaRPr lang="ru-RU" b="1" dirty="0"/>
          </a:p>
        </p:txBody>
      </p:sp>
      <p:sp>
        <p:nvSpPr>
          <p:cNvPr id="3" name="Содержимое 2"/>
          <p:cNvSpPr>
            <a:spLocks noGrp="1"/>
          </p:cNvSpPr>
          <p:nvPr>
            <p:ph idx="1"/>
          </p:nvPr>
        </p:nvSpPr>
        <p:spPr/>
        <p:txBody>
          <a:bodyPr>
            <a:normAutofit fontScale="77500" lnSpcReduction="20000"/>
          </a:bodyPr>
          <a:lstStyle/>
          <a:p>
            <a:pPr>
              <a:buNone/>
            </a:pPr>
            <a:r>
              <a:rPr lang="ru-RU" dirty="0" smtClean="0"/>
              <a:t>    Цель – выполнить как можно большее количество прыжков за 90 секунд. В начале теста спортсмен стоит на тумбе. Стартовая команда «Приготовились… Начали</a:t>
            </a:r>
            <a:r>
              <a:rPr lang="en-US" dirty="0" smtClean="0"/>
              <a:t>!». </a:t>
            </a:r>
            <a:r>
              <a:rPr lang="ru-RU" dirty="0" smtClean="0"/>
              <a:t>Хронометрия теста начинается со словом «Начали!». Спортсмен спрыгивает с тумбы в одну сторону, потом запрыгивает обратно на тумбу и потом спрыгивает в другую сторону. Спортсмен прыгает на ширину тумбы (51 см). Каждый раз, когда спортсмен запрыгивает на тумбу, засчитывается один прыжок. Записывается количество прыжков, успешно совершенных за 90 секунд. Контролер, который хронометрирует, называет оставшееся время каждые 15 секунд. При совершении ошибки допускается продолжение теста без остановки времени. </a:t>
            </a:r>
          </a:p>
          <a:p>
            <a:endParaRPr lang="ru-RU"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i="1" dirty="0" smtClean="0"/>
              <a:t>Подсчет очков</a:t>
            </a:r>
            <a:endParaRPr lang="ru-RU" dirty="0"/>
          </a:p>
        </p:txBody>
      </p:sp>
      <p:sp>
        <p:nvSpPr>
          <p:cNvPr id="3" name="Содержимое 2"/>
          <p:cNvSpPr>
            <a:spLocks noGrp="1"/>
          </p:cNvSpPr>
          <p:nvPr>
            <p:ph idx="1"/>
          </p:nvPr>
        </p:nvSpPr>
        <p:spPr/>
        <p:txBody>
          <a:bodyPr>
            <a:normAutofit fontScale="70000" lnSpcReduction="20000"/>
          </a:bodyPr>
          <a:lstStyle/>
          <a:p>
            <a:pPr>
              <a:buNone/>
            </a:pPr>
            <a:r>
              <a:rPr lang="ru-RU" i="1" dirty="0" smtClean="0"/>
              <a:t>     </a:t>
            </a:r>
            <a:r>
              <a:rPr lang="ru-RU" dirty="0" smtClean="0"/>
              <a:t>Для результатов теста создана система оценки. Некоторые упражнения тесты «весят» больше чем другие. Очки за упражнения, специфические для горных лыж, умножаются на коэффициент 1,4 (например, присед на субмаксимальную силу и тест тумба). Тесты, которые оценивают общую физическую подготовку, получают коэффициент 1,00 (3000 метров, шестиугольник, присед на максимальный вес, тест на пресс) Упражнение, которые характеризуются, как наименее специфичные для горных лыж, умножаются на коэффициент 0,6 (подтягивания, жим лежа). Цифры уже вписаны в систему оценок.</a:t>
            </a:r>
          </a:p>
          <a:p>
            <a:pPr>
              <a:buNone/>
            </a:pPr>
            <a:r>
              <a:rPr lang="ru-RU" dirty="0" smtClean="0"/>
              <a:t>     Наименьший балл в таблице – ноль. Все результаты меньше нуля записываются как ноль.</a:t>
            </a:r>
          </a:p>
          <a:p>
            <a:pPr>
              <a:buNone/>
            </a:pPr>
            <a:r>
              <a:rPr lang="ru-RU" dirty="0" smtClean="0"/>
              <a:t>     Создана система оценок только для тестирования спортсменов от 17 лет. Для юниоров такой системы не существуют. </a:t>
            </a:r>
          </a:p>
          <a:p>
            <a:endParaRPr lang="ru-RU"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000" dirty="0" smtClean="0"/>
              <a:t>Отличия в тестах двух возрастных групп</a:t>
            </a:r>
            <a:endParaRPr lang="ru-RU" dirty="0"/>
          </a:p>
        </p:txBody>
      </p:sp>
      <p:graphicFrame>
        <p:nvGraphicFramePr>
          <p:cNvPr id="4" name="Содержимое 3"/>
          <p:cNvGraphicFramePr>
            <a:graphicFrameLocks noGrp="1"/>
          </p:cNvGraphicFramePr>
          <p:nvPr>
            <p:ph idx="1"/>
            <p:extLst>
              <p:ext uri="{D42A27DB-BD31-4B8C-83A1-F6EECF244321}">
                <p14:modId xmlns:p14="http://schemas.microsoft.com/office/powerpoint/2010/main" xmlns="" val="1697884206"/>
              </p:ext>
            </p:extLst>
          </p:nvPr>
        </p:nvGraphicFramePr>
        <p:xfrm>
          <a:off x="457200" y="1726024"/>
          <a:ext cx="8229600" cy="4079240"/>
        </p:xfrm>
        <a:graphic>
          <a:graphicData uri="http://schemas.openxmlformats.org/drawingml/2006/table">
            <a:tbl>
              <a:tblPr firstRow="1" bandRow="1">
                <a:tableStyleId>{5C22544A-7EE6-4342-B048-85BDC9FD1C3A}</a:tableStyleId>
              </a:tblPr>
              <a:tblGrid>
                <a:gridCol w="8229600"/>
              </a:tblGrid>
              <a:tr h="370840">
                <a:tc>
                  <a:txBody>
                    <a:bodyPr/>
                    <a:lstStyle/>
                    <a:p>
                      <a:r>
                        <a:rPr lang="ru-RU" b="0" dirty="0" smtClean="0">
                          <a:solidFill>
                            <a:schemeClr val="tx1"/>
                          </a:solidFill>
                        </a:rPr>
                        <a:t>Разминка</a:t>
                      </a:r>
                      <a:endParaRPr lang="ru-RU" b="0" dirty="0">
                        <a:solidFill>
                          <a:schemeClr val="tx1"/>
                        </a:solidFill>
                      </a:endParaRPr>
                    </a:p>
                  </a:txBody>
                  <a:tcPr>
                    <a:solidFill>
                      <a:schemeClr val="accent3">
                        <a:lumMod val="20000"/>
                        <a:lumOff val="80000"/>
                      </a:schemeClr>
                    </a:solidFill>
                  </a:tcPr>
                </a:tc>
              </a:tr>
              <a:tr h="370840">
                <a:tc>
                  <a:txBody>
                    <a:bodyPr/>
                    <a:lstStyle/>
                    <a:p>
                      <a:r>
                        <a:rPr lang="ru-RU" dirty="0" smtClean="0"/>
                        <a:t>3000 метров</a:t>
                      </a:r>
                      <a:endParaRPr lang="ru-RU" dirty="0"/>
                    </a:p>
                  </a:txBody>
                  <a:tcPr>
                    <a:solidFill>
                      <a:schemeClr val="accent3">
                        <a:lumMod val="20000"/>
                        <a:lumOff val="80000"/>
                      </a:schemeClr>
                    </a:solidFill>
                  </a:tcPr>
                </a:tc>
              </a:tr>
              <a:tr h="370840">
                <a:tc>
                  <a:txBody>
                    <a:bodyPr/>
                    <a:lstStyle/>
                    <a:p>
                      <a:r>
                        <a:rPr lang="ru-RU" dirty="0" smtClean="0"/>
                        <a:t>Шестиугольник</a:t>
                      </a:r>
                      <a:endParaRPr lang="ru-RU" dirty="0"/>
                    </a:p>
                  </a:txBody>
                  <a:tcPr>
                    <a:solidFill>
                      <a:schemeClr val="accent3">
                        <a:lumMod val="20000"/>
                        <a:lumOff val="80000"/>
                      </a:schemeClr>
                    </a:solidFill>
                  </a:tcPr>
                </a:tc>
              </a:tr>
              <a:tr h="370840">
                <a:tc>
                  <a:txBody>
                    <a:bodyPr/>
                    <a:lstStyle/>
                    <a:p>
                      <a:r>
                        <a:rPr lang="ru-RU" dirty="0" smtClean="0"/>
                        <a:t>Прыжок  с места !!!!! </a:t>
                      </a:r>
                      <a:endParaRPr lang="ru-RU" dirty="0"/>
                    </a:p>
                  </a:txBody>
                  <a:tcPr>
                    <a:solidFill>
                      <a:schemeClr val="accent3">
                        <a:lumMod val="60000"/>
                        <a:lumOff val="40000"/>
                      </a:schemeClr>
                    </a:solidFill>
                  </a:tcPr>
                </a:tc>
              </a:tr>
              <a:tr h="370840">
                <a:tc>
                  <a:txBody>
                    <a:bodyPr/>
                    <a:lstStyle/>
                    <a:p>
                      <a:r>
                        <a:rPr lang="ru-RU" dirty="0" smtClean="0"/>
                        <a:t>15 минут отдых</a:t>
                      </a:r>
                      <a:endParaRPr lang="ru-RU" dirty="0"/>
                    </a:p>
                  </a:txBody>
                  <a:tcPr>
                    <a:solidFill>
                      <a:schemeClr val="accent3">
                        <a:lumMod val="20000"/>
                        <a:lumOff val="80000"/>
                      </a:schemeClr>
                    </a:solidFill>
                  </a:tcPr>
                </a:tc>
              </a:tr>
              <a:tr h="370840">
                <a:tc>
                  <a:txBody>
                    <a:bodyPr/>
                    <a:lstStyle/>
                    <a:p>
                      <a:r>
                        <a:rPr lang="ru-RU" dirty="0" smtClean="0"/>
                        <a:t>Техника приседа!!!!!</a:t>
                      </a:r>
                      <a:endParaRPr lang="ru-RU" dirty="0"/>
                    </a:p>
                  </a:txBody>
                  <a:tcPr>
                    <a:solidFill>
                      <a:schemeClr val="accent3">
                        <a:lumMod val="60000"/>
                        <a:lumOff val="40000"/>
                      </a:schemeClr>
                    </a:solidFill>
                  </a:tcPr>
                </a:tc>
              </a:tr>
              <a:tr h="370840">
                <a:tc>
                  <a:txBody>
                    <a:bodyPr/>
                    <a:lstStyle/>
                    <a:p>
                      <a:r>
                        <a:rPr lang="ru-RU" dirty="0" smtClean="0"/>
                        <a:t>Брусья !!!!!</a:t>
                      </a:r>
                      <a:endParaRPr lang="ru-RU" dirty="0"/>
                    </a:p>
                  </a:txBody>
                  <a:tcPr>
                    <a:solidFill>
                      <a:schemeClr val="accent3">
                        <a:lumMod val="60000"/>
                        <a:lumOff val="40000"/>
                      </a:schemeClr>
                    </a:solidFill>
                  </a:tcPr>
                </a:tc>
              </a:tr>
              <a:tr h="370840">
                <a:tc>
                  <a:txBody>
                    <a:bodyPr/>
                    <a:lstStyle/>
                    <a:p>
                      <a:r>
                        <a:rPr lang="ru-RU" dirty="0" smtClean="0"/>
                        <a:t>Подтягивания</a:t>
                      </a:r>
                      <a:endParaRPr lang="ru-RU" dirty="0"/>
                    </a:p>
                  </a:txBody>
                  <a:tcPr>
                    <a:solidFill>
                      <a:schemeClr val="accent3">
                        <a:lumMod val="20000"/>
                        <a:lumOff val="80000"/>
                      </a:schemeClr>
                    </a:solidFill>
                  </a:tcPr>
                </a:tc>
              </a:tr>
              <a:tr h="370840">
                <a:tc>
                  <a:txBody>
                    <a:bodyPr/>
                    <a:lstStyle/>
                    <a:p>
                      <a:r>
                        <a:rPr lang="ru-RU" dirty="0" smtClean="0"/>
                        <a:t>Складывания</a:t>
                      </a:r>
                      <a:r>
                        <a:rPr lang="ru-RU" baseline="0" dirty="0" smtClean="0"/>
                        <a:t> на скамье</a:t>
                      </a:r>
                      <a:endParaRPr lang="ru-RU" dirty="0"/>
                    </a:p>
                  </a:txBody>
                  <a:tcPr>
                    <a:solidFill>
                      <a:schemeClr val="accent3">
                        <a:lumMod val="20000"/>
                        <a:lumOff val="80000"/>
                      </a:schemeClr>
                    </a:solidFill>
                  </a:tcPr>
                </a:tc>
              </a:tr>
              <a:tr h="370840">
                <a:tc>
                  <a:txBody>
                    <a:bodyPr/>
                    <a:lstStyle/>
                    <a:p>
                      <a:r>
                        <a:rPr lang="ru-RU" dirty="0" smtClean="0"/>
                        <a:t>15 минут отдых</a:t>
                      </a:r>
                      <a:endParaRPr lang="ru-RU" dirty="0"/>
                    </a:p>
                  </a:txBody>
                  <a:tcPr>
                    <a:solidFill>
                      <a:schemeClr val="accent3">
                        <a:lumMod val="20000"/>
                        <a:lumOff val="80000"/>
                      </a:schemeClr>
                    </a:solidFill>
                  </a:tcPr>
                </a:tc>
              </a:tr>
              <a:tr h="370840">
                <a:tc>
                  <a:txBody>
                    <a:bodyPr/>
                    <a:lstStyle/>
                    <a:p>
                      <a:r>
                        <a:rPr lang="ru-RU" dirty="0" smtClean="0"/>
                        <a:t>«Тумба» 90 секунд</a:t>
                      </a:r>
                      <a:endParaRPr lang="ru-RU" dirty="0"/>
                    </a:p>
                  </a:txBody>
                  <a:tcPr>
                    <a:solidFill>
                      <a:schemeClr val="accent3">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Прыжок с места</a:t>
            </a:r>
            <a:endParaRPr lang="ru-RU" dirty="0"/>
          </a:p>
        </p:txBody>
      </p:sp>
      <p:pic>
        <p:nvPicPr>
          <p:cNvPr id="1026" name="Picture 2" descr="C:\Users\Мария\Desktop\IRONMAN\Stille-lengde-2.jpg"/>
          <p:cNvPicPr>
            <a:picLocks noGrp="1" noChangeAspect="1" noChangeArrowheads="1"/>
          </p:cNvPicPr>
          <p:nvPr>
            <p:ph idx="1"/>
          </p:nvPr>
        </p:nvPicPr>
        <p:blipFill>
          <a:blip r:embed="rId2"/>
          <a:srcRect/>
          <a:stretch>
            <a:fillRect/>
          </a:stretch>
        </p:blipFill>
        <p:spPr bwMode="auto">
          <a:xfrm>
            <a:off x="1554691" y="1600200"/>
            <a:ext cx="6034617" cy="4525963"/>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Прыжок с места</a:t>
            </a:r>
            <a:endParaRPr lang="ru-RU" dirty="0"/>
          </a:p>
        </p:txBody>
      </p:sp>
      <p:graphicFrame>
        <p:nvGraphicFramePr>
          <p:cNvPr id="4" name="Содержимое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Прыжок с места</a:t>
            </a:r>
            <a:endParaRPr lang="ru-RU" dirty="0"/>
          </a:p>
        </p:txBody>
      </p:sp>
      <p:sp>
        <p:nvSpPr>
          <p:cNvPr id="3" name="Содержимое 2"/>
          <p:cNvSpPr>
            <a:spLocks noGrp="1"/>
          </p:cNvSpPr>
          <p:nvPr>
            <p:ph idx="1"/>
          </p:nvPr>
        </p:nvSpPr>
        <p:spPr/>
        <p:txBody>
          <a:bodyPr>
            <a:normAutofit fontScale="92500" lnSpcReduction="20000"/>
          </a:bodyPr>
          <a:lstStyle/>
          <a:p>
            <a:pPr>
              <a:buNone/>
            </a:pPr>
            <a:r>
              <a:rPr lang="ru-RU" dirty="0" smtClean="0"/>
              <a:t>   Спортсмен должен исполнить прыжок с места на более дальнее расстояние в правильной технике. Возможны 3-4 подготовительных попытки в зависимости от возраста и опыта спортсмена. Тест состоит из 3 попыток. Разрешены несколько попыток, если спортсмен каждый раз улучшает предыдущий результат. Длина прыжка измеряется с линии прыжка до точки контакта с землей в независимости от того, какой частью тела было совершено касание. В зачет идет самый длинный прыжок из трех попыток.</a:t>
            </a:r>
            <a:endParaRPr lang="ru-RU"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Техника приседа</a:t>
            </a:r>
            <a:endParaRPr lang="ru-RU" dirty="0"/>
          </a:p>
        </p:txBody>
      </p:sp>
      <p:sp>
        <p:nvSpPr>
          <p:cNvPr id="3" name="Содержимое 2"/>
          <p:cNvSpPr>
            <a:spLocks noGrp="1"/>
          </p:cNvSpPr>
          <p:nvPr>
            <p:ph idx="1"/>
          </p:nvPr>
        </p:nvSpPr>
        <p:spPr/>
        <p:txBody>
          <a:bodyPr>
            <a:normAutofit fontScale="62500" lnSpcReduction="20000"/>
          </a:bodyPr>
          <a:lstStyle/>
          <a:p>
            <a:pPr>
              <a:buNone/>
            </a:pPr>
            <a:r>
              <a:rPr lang="ru-RU" dirty="0" smtClean="0"/>
              <a:t>      Цель выработать правильную технику приседа у спортсмена за 4-5 подходов с прогрессивно увеличивающимися весами. Веса увеличиваются согласно возрасту спортсмена, чтобы создать возможность для полноценного проведения субмаксимального теста в возрасте 17 лет. </a:t>
            </a:r>
          </a:p>
          <a:p>
            <a:r>
              <a:rPr lang="ru-RU" dirty="0" smtClean="0"/>
              <a:t>12-14 лет – приседания выполняются только с тяжелоатлетическим грифом</a:t>
            </a:r>
          </a:p>
          <a:p>
            <a:r>
              <a:rPr lang="ru-RU" dirty="0" smtClean="0"/>
              <a:t>15 лет – вес снаряда равен весу тела спортсмена х 20 повторений</a:t>
            </a:r>
          </a:p>
          <a:p>
            <a:r>
              <a:rPr lang="ru-RU" dirty="0" smtClean="0"/>
              <a:t>16 лет – вес снаряда равен весу тела спортсмена + 10 кг х 20 повторений</a:t>
            </a:r>
          </a:p>
          <a:p>
            <a:pPr>
              <a:buNone/>
            </a:pPr>
            <a:r>
              <a:rPr lang="ru-RU" dirty="0" smtClean="0"/>
              <a:t>      Приведенная выше таблица прироста весов может корректироваться согласно общему развитию спортсмена и его индивидуальным силовым показателям. Приоритетом является правильное техническое выполнение упражнения. Допускается использование тяжелоатлетического ремня, но ремни на колени не допускаются. В тесте участвуют минимум 2 человека (1 на подстраховке и контролер, который смотрит за техникой).</a:t>
            </a:r>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Задачи теста</a:t>
            </a:r>
            <a:endParaRPr lang="ru-RU" dirty="0"/>
          </a:p>
        </p:txBody>
      </p:sp>
      <p:sp>
        <p:nvSpPr>
          <p:cNvPr id="3" name="Содержимое 2"/>
          <p:cNvSpPr>
            <a:spLocks noGrp="1"/>
          </p:cNvSpPr>
          <p:nvPr>
            <p:ph idx="1"/>
          </p:nvPr>
        </p:nvSpPr>
        <p:spPr/>
        <p:txBody>
          <a:bodyPr>
            <a:normAutofit/>
          </a:bodyPr>
          <a:lstStyle/>
          <a:p>
            <a:r>
              <a:rPr lang="ru-RU" sz="2800" dirty="0"/>
              <a:t>создание престижа успешной сдачи теста и нахождения в отличной физической форме, что ведет к созданию фитнес – </a:t>
            </a:r>
            <a:r>
              <a:rPr lang="ru-RU" sz="2800" dirty="0" smtClean="0"/>
              <a:t>культуры</a:t>
            </a:r>
          </a:p>
          <a:p>
            <a:r>
              <a:rPr lang="ru-RU" sz="2800" dirty="0"/>
              <a:t>запись результатов сдачи тестов, так называемое воспитание </a:t>
            </a:r>
            <a:r>
              <a:rPr lang="ru-RU" sz="2800" dirty="0" smtClean="0"/>
              <a:t>рекордов</a:t>
            </a:r>
          </a:p>
          <a:p>
            <a:r>
              <a:rPr lang="ru-RU" sz="2800" dirty="0"/>
              <a:t>фокусирование внимания на общих многосторонних тренировках для молодых спортсменов</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Техника приседа</a:t>
            </a:r>
            <a:endParaRPr lang="ru-RU" dirty="0"/>
          </a:p>
        </p:txBody>
      </p:sp>
      <p:graphicFrame>
        <p:nvGraphicFramePr>
          <p:cNvPr id="4" name="Содержимое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Брусья</a:t>
            </a:r>
            <a:endParaRPr lang="ru-RU" dirty="0"/>
          </a:p>
        </p:txBody>
      </p:sp>
      <p:pic>
        <p:nvPicPr>
          <p:cNvPr id="2050" name="Picture 2"/>
          <p:cNvPicPr>
            <a:picLocks noGrp="1" noChangeAspect="1" noChangeArrowheads="1"/>
          </p:cNvPicPr>
          <p:nvPr>
            <p:ph idx="1"/>
          </p:nvPr>
        </p:nvPicPr>
        <p:blipFill>
          <a:blip r:embed="rId2"/>
          <a:srcRect/>
          <a:stretch>
            <a:fillRect/>
          </a:stretch>
        </p:blipFill>
        <p:spPr bwMode="auto">
          <a:xfrm>
            <a:off x="1769261" y="1600200"/>
            <a:ext cx="5605477"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Брусья</a:t>
            </a:r>
            <a:endParaRPr lang="ru-RU" dirty="0"/>
          </a:p>
        </p:txBody>
      </p:sp>
      <p:graphicFrame>
        <p:nvGraphicFramePr>
          <p:cNvPr id="4" name="Содержимое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Брусья</a:t>
            </a:r>
            <a:endParaRPr lang="ru-RU" dirty="0"/>
          </a:p>
        </p:txBody>
      </p:sp>
      <p:sp>
        <p:nvSpPr>
          <p:cNvPr id="3" name="Содержимое 2"/>
          <p:cNvSpPr>
            <a:spLocks noGrp="1"/>
          </p:cNvSpPr>
          <p:nvPr>
            <p:ph idx="1"/>
          </p:nvPr>
        </p:nvSpPr>
        <p:spPr/>
        <p:txBody>
          <a:bodyPr/>
          <a:lstStyle/>
          <a:p>
            <a:pPr>
              <a:buNone/>
            </a:pPr>
            <a:r>
              <a:rPr lang="ru-RU" dirty="0" smtClean="0"/>
              <a:t>    Цель данного упражнения - выполнить наибольшее количество повторений, соблюдая правильную технику. Нет временного лимита для этого упражнения, но отдых между повторениями не разрешен. </a:t>
            </a:r>
          </a:p>
          <a:p>
            <a:endParaRPr lang="ru-RU"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Система </a:t>
            </a:r>
            <a:r>
              <a:rPr lang="ru-RU" dirty="0" smtClean="0"/>
              <a:t>баллов</a:t>
            </a:r>
            <a:endParaRPr lang="ru-RU" dirty="0"/>
          </a:p>
        </p:txBody>
      </p:sp>
      <p:sp>
        <p:nvSpPr>
          <p:cNvPr id="5" name="Содержимое 4"/>
          <p:cNvSpPr>
            <a:spLocks noGrp="1"/>
          </p:cNvSpPr>
          <p:nvPr>
            <p:ph idx="1"/>
          </p:nvPr>
        </p:nvSpPr>
        <p:spPr/>
        <p:txBody>
          <a:bodyPr/>
          <a:lstStyle/>
          <a:p>
            <a:pPr>
              <a:buNone/>
            </a:pPr>
            <a:r>
              <a:rPr lang="ru-RU" dirty="0" smtClean="0"/>
              <a:t>	</a:t>
            </a:r>
            <a:r>
              <a:rPr lang="ru-RU" dirty="0" smtClean="0"/>
              <a:t>За каждое упражнение, которое выполняет спортсмен ему начисляются баллы, согласно полученному результату. Принцип начисления баллов жестко </a:t>
            </a:r>
            <a:r>
              <a:rPr lang="ru-RU" dirty="0" err="1" smtClean="0"/>
              <a:t>регламинтирован</a:t>
            </a:r>
            <a:r>
              <a:rPr lang="ru-RU" dirty="0" smtClean="0"/>
              <a:t> и одинаков для всех. Таблица учета баллов в приложении №1</a:t>
            </a:r>
          </a:p>
          <a:p>
            <a:pPr>
              <a:buNone/>
            </a:pPr>
            <a:endParaRPr lang="ru-RU"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Виды тестирования</a:t>
            </a:r>
            <a:endParaRPr lang="ru-RU" dirty="0"/>
          </a:p>
        </p:txBody>
      </p:sp>
      <p:sp>
        <p:nvSpPr>
          <p:cNvPr id="3" name="Содержимое 2"/>
          <p:cNvSpPr>
            <a:spLocks noGrp="1"/>
          </p:cNvSpPr>
          <p:nvPr>
            <p:ph idx="1"/>
          </p:nvPr>
        </p:nvSpPr>
        <p:spPr>
          <a:xfrm>
            <a:off x="457200" y="1600200"/>
            <a:ext cx="8229600" cy="4972072"/>
          </a:xfrm>
        </p:spPr>
        <p:txBody>
          <a:bodyPr>
            <a:normAutofit lnSpcReduction="10000"/>
          </a:bodyPr>
          <a:lstStyle/>
          <a:p>
            <a:pPr>
              <a:buNone/>
            </a:pPr>
            <a:r>
              <a:rPr lang="en-US" dirty="0" smtClean="0"/>
              <a:t>    </a:t>
            </a:r>
            <a:r>
              <a:rPr lang="ru-RU" sz="3000" dirty="0" smtClean="0"/>
              <a:t>Существуют </a:t>
            </a:r>
            <a:r>
              <a:rPr lang="ru-RU" sz="3000" dirty="0"/>
              <a:t>два комплекса </a:t>
            </a:r>
            <a:r>
              <a:rPr lang="ru-RU" sz="3000" dirty="0" smtClean="0"/>
              <a:t>тестов</a:t>
            </a:r>
            <a:endParaRPr lang="en-US" sz="3000" dirty="0" smtClean="0"/>
          </a:p>
          <a:p>
            <a:pPr>
              <a:buFont typeface="Wingdings" pitchFamily="2" charset="2"/>
              <a:buChar char="§"/>
            </a:pPr>
            <a:r>
              <a:rPr lang="en-US" sz="3000" dirty="0"/>
              <a:t> </a:t>
            </a:r>
            <a:r>
              <a:rPr lang="en-US" sz="3000" dirty="0" smtClean="0"/>
              <a:t>  </a:t>
            </a:r>
            <a:r>
              <a:rPr lang="ru-RU" sz="3000" dirty="0" smtClean="0"/>
              <a:t>  для спортсменов от 17 лет</a:t>
            </a:r>
            <a:endParaRPr lang="en-US" sz="3000" dirty="0" smtClean="0"/>
          </a:p>
          <a:p>
            <a:pPr>
              <a:buFont typeface="Wingdings" pitchFamily="2" charset="2"/>
              <a:buChar char="§"/>
            </a:pPr>
            <a:r>
              <a:rPr lang="en-US" sz="3000" dirty="0"/>
              <a:t> </a:t>
            </a:r>
            <a:r>
              <a:rPr lang="en-US" sz="3000" dirty="0" smtClean="0"/>
              <a:t> </a:t>
            </a:r>
            <a:r>
              <a:rPr lang="ru-RU" sz="3000" dirty="0" smtClean="0"/>
              <a:t>  для спортсменов от 12 до 16 лет</a:t>
            </a:r>
          </a:p>
          <a:p>
            <a:pPr>
              <a:buNone/>
            </a:pPr>
            <a:r>
              <a:rPr lang="ru-RU" sz="3000" dirty="0" smtClean="0"/>
              <a:t>     При переходе </a:t>
            </a:r>
            <a:r>
              <a:rPr lang="ru-RU" sz="3000" dirty="0"/>
              <a:t>от </a:t>
            </a:r>
            <a:r>
              <a:rPr lang="ru-RU" sz="3000" dirty="0" smtClean="0"/>
              <a:t>одной возрастной группы к другой важно учитывать также  индивидуальные характеристики </a:t>
            </a:r>
            <a:r>
              <a:rPr lang="ru-RU" sz="3000" dirty="0"/>
              <a:t>спортсмена. Безопасность и качественное исполнение тестов должны быть приоритетны, поэтому спортсмены должны переходить к </a:t>
            </a:r>
            <a:r>
              <a:rPr lang="ru-RU" sz="3000" dirty="0" smtClean="0"/>
              <a:t>тестированию,  </a:t>
            </a:r>
            <a:r>
              <a:rPr lang="ru-RU" sz="3000" dirty="0"/>
              <a:t>только если они физически готовы к этому.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extLst>
              <p:ext uri="{D42A27DB-BD31-4B8C-83A1-F6EECF244321}">
                <p14:modId xmlns:p14="http://schemas.microsoft.com/office/powerpoint/2010/main" xmlns="" val="3546847192"/>
              </p:ext>
            </p:extLst>
          </p:nvPr>
        </p:nvGraphicFramePr>
        <p:xfrm>
          <a:off x="457200" y="428604"/>
          <a:ext cx="8229600" cy="5957643"/>
        </p:xfrm>
        <a:graphic>
          <a:graphicData uri="http://schemas.openxmlformats.org/drawingml/2006/table">
            <a:tbl>
              <a:tblPr firstRow="1" bandRow="1">
                <a:tableStyleId>{5C22544A-7EE6-4342-B048-85BDC9FD1C3A}</a:tableStyleId>
              </a:tblPr>
              <a:tblGrid>
                <a:gridCol w="4114800"/>
                <a:gridCol w="4114800"/>
              </a:tblGrid>
              <a:tr h="479919">
                <a:tc>
                  <a:txBody>
                    <a:bodyPr/>
                    <a:lstStyle/>
                    <a:p>
                      <a:r>
                        <a:rPr lang="ru-RU" dirty="0" smtClean="0"/>
                        <a:t>Тестирование</a:t>
                      </a:r>
                      <a:r>
                        <a:rPr lang="ru-RU" baseline="0" dirty="0" smtClean="0"/>
                        <a:t> спортсменов 12 – 16 лет</a:t>
                      </a:r>
                      <a:endParaRPr lang="ru-RU" dirty="0"/>
                    </a:p>
                  </a:txBody>
                  <a:tcPr/>
                </a:tc>
                <a:tc>
                  <a:txBody>
                    <a:bodyPr/>
                    <a:lstStyle/>
                    <a:p>
                      <a:r>
                        <a:rPr lang="ru-RU" dirty="0" smtClean="0"/>
                        <a:t>Тестирование спортсменов</a:t>
                      </a:r>
                      <a:r>
                        <a:rPr lang="ru-RU" baseline="0" dirty="0" smtClean="0"/>
                        <a:t> от 17 лет</a:t>
                      </a:r>
                      <a:endParaRPr lang="ru-RU" dirty="0"/>
                    </a:p>
                  </a:txBody>
                  <a:tcPr/>
                </a:tc>
              </a:tr>
              <a:tr h="435207">
                <a:tc>
                  <a:txBody>
                    <a:bodyPr/>
                    <a:lstStyle/>
                    <a:p>
                      <a:r>
                        <a:rPr lang="ru-RU" dirty="0" smtClean="0"/>
                        <a:t>Разминка</a:t>
                      </a:r>
                      <a:endParaRPr lang="ru-RU" dirty="0"/>
                    </a:p>
                  </a:txBody>
                  <a:tcPr/>
                </a:tc>
                <a:tc>
                  <a:txBody>
                    <a:bodyPr/>
                    <a:lstStyle/>
                    <a:p>
                      <a:r>
                        <a:rPr lang="ru-RU" dirty="0" smtClean="0"/>
                        <a:t>Разминка</a:t>
                      </a:r>
                      <a:endParaRPr lang="ru-RU" dirty="0"/>
                    </a:p>
                  </a:txBody>
                  <a:tcPr/>
                </a:tc>
              </a:tr>
              <a:tr h="435207">
                <a:tc>
                  <a:txBody>
                    <a:bodyPr/>
                    <a:lstStyle/>
                    <a:p>
                      <a:r>
                        <a:rPr lang="ru-RU" dirty="0" smtClean="0"/>
                        <a:t>1.</a:t>
                      </a:r>
                      <a:r>
                        <a:rPr lang="ru-RU" baseline="0" dirty="0" smtClean="0"/>
                        <a:t> </a:t>
                      </a:r>
                      <a:r>
                        <a:rPr lang="ru-RU" dirty="0" smtClean="0"/>
                        <a:t>3 000 метров</a:t>
                      </a:r>
                      <a:endParaRPr lang="ru-RU" dirty="0"/>
                    </a:p>
                  </a:txBody>
                  <a:tcPr/>
                </a:tc>
                <a:tc>
                  <a:txBody>
                    <a:bodyPr/>
                    <a:lstStyle/>
                    <a:p>
                      <a:r>
                        <a:rPr lang="ru-RU" dirty="0" smtClean="0"/>
                        <a:t>1.</a:t>
                      </a:r>
                      <a:r>
                        <a:rPr lang="ru-RU" baseline="0" dirty="0" smtClean="0"/>
                        <a:t> </a:t>
                      </a:r>
                      <a:r>
                        <a:rPr lang="ru-RU" dirty="0" smtClean="0"/>
                        <a:t>3 000 метров</a:t>
                      </a:r>
                      <a:endParaRPr lang="ru-RU" dirty="0"/>
                    </a:p>
                  </a:txBody>
                  <a:tcPr/>
                </a:tc>
              </a:tr>
              <a:tr h="435207">
                <a:tc>
                  <a:txBody>
                    <a:bodyPr/>
                    <a:lstStyle/>
                    <a:p>
                      <a:r>
                        <a:rPr lang="ru-RU" sz="1800" kern="1200" dirty="0" smtClean="0">
                          <a:solidFill>
                            <a:schemeClr val="dk1"/>
                          </a:solidFill>
                          <a:latin typeface="+mn-lt"/>
                          <a:ea typeface="+mn-ea"/>
                          <a:cs typeface="+mn-cs"/>
                        </a:rPr>
                        <a:t>2. «Шестиугольник»</a:t>
                      </a:r>
                      <a:endParaRPr lang="ru-RU" dirty="0"/>
                    </a:p>
                  </a:txBody>
                  <a:tcPr/>
                </a:tc>
                <a:tc>
                  <a:txBody>
                    <a:bodyPr/>
                    <a:lstStyle/>
                    <a:p>
                      <a:r>
                        <a:rPr lang="ru-RU" sz="1800" kern="1200" dirty="0" smtClean="0">
                          <a:solidFill>
                            <a:schemeClr val="dk1"/>
                          </a:solidFill>
                          <a:latin typeface="+mn-lt"/>
                          <a:ea typeface="+mn-ea"/>
                          <a:cs typeface="+mn-cs"/>
                        </a:rPr>
                        <a:t>2. «Шестиугольник»</a:t>
                      </a:r>
                      <a:endParaRPr lang="ru-RU" dirty="0"/>
                    </a:p>
                  </a:txBody>
                  <a:tcPr/>
                </a:tc>
              </a:tr>
              <a:tr h="643352">
                <a:tc>
                  <a:txBody>
                    <a:bodyPr/>
                    <a:lstStyle/>
                    <a:p>
                      <a:r>
                        <a:rPr lang="ru-RU" sz="1800" kern="1200" dirty="0" smtClean="0">
                          <a:solidFill>
                            <a:schemeClr val="dk1"/>
                          </a:solidFill>
                          <a:latin typeface="+mn-lt"/>
                          <a:ea typeface="+mn-ea"/>
                          <a:cs typeface="+mn-cs"/>
                        </a:rPr>
                        <a:t>3. Прыжок с места</a:t>
                      </a:r>
                      <a:endParaRPr lang="ru-RU" dirty="0"/>
                    </a:p>
                  </a:txBody>
                  <a:tcPr/>
                </a:tc>
                <a:tc>
                  <a:txBody>
                    <a:bodyPr/>
                    <a:lstStyle/>
                    <a:p>
                      <a:r>
                        <a:rPr lang="ru-RU" sz="1800" kern="1200" dirty="0" smtClean="0">
                          <a:solidFill>
                            <a:schemeClr val="dk1"/>
                          </a:solidFill>
                          <a:latin typeface="+mn-lt"/>
                          <a:ea typeface="+mn-ea"/>
                          <a:cs typeface="+mn-cs"/>
                        </a:rPr>
                        <a:t>30 минут пауза с активным восстановлением</a:t>
                      </a:r>
                      <a:endParaRPr lang="ru-RU" dirty="0"/>
                    </a:p>
                  </a:txBody>
                  <a:tcPr/>
                </a:tc>
              </a:tr>
              <a:tr h="606556">
                <a:tc>
                  <a:txBody>
                    <a:bodyPr/>
                    <a:lstStyle/>
                    <a:p>
                      <a:r>
                        <a:rPr lang="ru-RU" sz="1800" kern="1200" dirty="0" smtClean="0">
                          <a:solidFill>
                            <a:schemeClr val="dk1"/>
                          </a:solidFill>
                          <a:latin typeface="+mn-lt"/>
                          <a:ea typeface="+mn-ea"/>
                          <a:cs typeface="+mn-cs"/>
                        </a:rPr>
                        <a:t> 15 минут пауза (активное     восстановление)</a:t>
                      </a:r>
                      <a:endParaRPr lang="ru-RU" dirty="0"/>
                    </a:p>
                  </a:txBody>
                  <a:tcPr/>
                </a:tc>
                <a:tc>
                  <a:txBody>
                    <a:bodyPr/>
                    <a:lstStyle/>
                    <a:p>
                      <a:r>
                        <a:rPr lang="ru-RU" dirty="0" smtClean="0"/>
                        <a:t>3. </a:t>
                      </a:r>
                      <a:r>
                        <a:rPr lang="ru-RU" sz="1800" kern="1200" dirty="0" smtClean="0">
                          <a:solidFill>
                            <a:schemeClr val="dk1"/>
                          </a:solidFill>
                          <a:latin typeface="+mn-lt"/>
                          <a:ea typeface="+mn-ea"/>
                          <a:cs typeface="+mn-cs"/>
                        </a:rPr>
                        <a:t>Присед на максимальный вес</a:t>
                      </a:r>
                      <a:endParaRPr lang="ru-RU" dirty="0"/>
                    </a:p>
                  </a:txBody>
                  <a:tcPr/>
                </a:tc>
              </a:tr>
              <a:tr h="712636">
                <a:tc>
                  <a:txBody>
                    <a:bodyPr/>
                    <a:lstStyle/>
                    <a:p>
                      <a:r>
                        <a:rPr lang="ru-RU" sz="1800" kern="1200" dirty="0" smtClean="0">
                          <a:solidFill>
                            <a:schemeClr val="dk1"/>
                          </a:solidFill>
                          <a:latin typeface="+mn-lt"/>
                          <a:ea typeface="+mn-ea"/>
                          <a:cs typeface="+mn-cs"/>
                        </a:rPr>
                        <a:t>4. Техника приседа</a:t>
                      </a:r>
                      <a:endParaRPr lang="ru-RU" dirty="0"/>
                    </a:p>
                  </a:txBody>
                  <a:tcPr/>
                </a:tc>
                <a:tc>
                  <a:txBody>
                    <a:bodyPr/>
                    <a:lstStyle/>
                    <a:p>
                      <a:r>
                        <a:rPr lang="ru-RU" sz="1800" kern="1200" dirty="0" smtClean="0">
                          <a:solidFill>
                            <a:schemeClr val="dk1"/>
                          </a:solidFill>
                          <a:latin typeface="+mn-lt"/>
                          <a:ea typeface="+mn-ea"/>
                          <a:cs typeface="+mn-cs"/>
                        </a:rPr>
                        <a:t>4. Присед на субмаксимальное количество раз</a:t>
                      </a:r>
                      <a:endParaRPr lang="ru-RU" dirty="0"/>
                    </a:p>
                  </a:txBody>
                  <a:tcPr/>
                </a:tc>
              </a:tr>
              <a:tr h="435207">
                <a:tc>
                  <a:txBody>
                    <a:bodyPr/>
                    <a:lstStyle/>
                    <a:p>
                      <a:r>
                        <a:rPr lang="ru-RU" dirty="0" smtClean="0"/>
                        <a:t>5. </a:t>
                      </a:r>
                      <a:r>
                        <a:rPr lang="ru-RU" sz="1800" kern="1200" dirty="0" smtClean="0">
                          <a:solidFill>
                            <a:schemeClr val="dk1"/>
                          </a:solidFill>
                          <a:latin typeface="+mn-lt"/>
                          <a:ea typeface="+mn-ea"/>
                          <a:cs typeface="+mn-cs"/>
                        </a:rPr>
                        <a:t>Брусья</a:t>
                      </a:r>
                    </a:p>
                  </a:txBody>
                  <a:tcPr/>
                </a:tc>
                <a:tc>
                  <a:txBody>
                    <a:bodyPr/>
                    <a:lstStyle/>
                    <a:p>
                      <a:r>
                        <a:rPr lang="ru-RU" dirty="0" smtClean="0"/>
                        <a:t>5. </a:t>
                      </a:r>
                      <a:r>
                        <a:rPr lang="ru-RU" sz="1800" kern="1200" dirty="0" smtClean="0">
                          <a:solidFill>
                            <a:schemeClr val="dk1"/>
                          </a:solidFill>
                          <a:latin typeface="+mn-lt"/>
                          <a:ea typeface="+mn-ea"/>
                          <a:cs typeface="+mn-cs"/>
                        </a:rPr>
                        <a:t>Жим лежа на максимальный вес</a:t>
                      </a:r>
                      <a:endParaRPr lang="ru-RU" dirty="0"/>
                    </a:p>
                  </a:txBody>
                  <a:tcPr/>
                </a:tc>
              </a:tr>
              <a:tr h="435207">
                <a:tc>
                  <a:txBody>
                    <a:bodyPr/>
                    <a:lstStyle/>
                    <a:p>
                      <a:r>
                        <a:rPr lang="ru-RU" dirty="0" smtClean="0"/>
                        <a:t>6. Подтягивания</a:t>
                      </a:r>
                      <a:endParaRPr lang="ru-RU" dirty="0"/>
                    </a:p>
                  </a:txBody>
                  <a:tcPr/>
                </a:tc>
                <a:tc>
                  <a:txBody>
                    <a:bodyPr/>
                    <a:lstStyle/>
                    <a:p>
                      <a:r>
                        <a:rPr lang="ru-RU" dirty="0" smtClean="0"/>
                        <a:t>6. Подтягивания</a:t>
                      </a:r>
                      <a:endParaRPr lang="ru-RU" dirty="0"/>
                    </a:p>
                  </a:txBody>
                  <a:tcPr/>
                </a:tc>
              </a:tr>
              <a:tr h="435207">
                <a:tc>
                  <a:txBody>
                    <a:bodyPr/>
                    <a:lstStyle/>
                    <a:p>
                      <a:r>
                        <a:rPr lang="ru-RU" dirty="0" smtClean="0"/>
                        <a:t>7. </a:t>
                      </a:r>
                      <a:r>
                        <a:rPr lang="ru-RU" sz="1800" kern="1200" dirty="0" smtClean="0">
                          <a:solidFill>
                            <a:schemeClr val="dk1"/>
                          </a:solidFill>
                          <a:latin typeface="+mn-lt"/>
                          <a:ea typeface="+mn-ea"/>
                          <a:cs typeface="+mn-cs"/>
                        </a:rPr>
                        <a:t>Складывания на скамье</a:t>
                      </a:r>
                      <a:endParaRPr lang="ru-RU" dirty="0"/>
                    </a:p>
                  </a:txBody>
                  <a:tcPr/>
                </a:tc>
                <a:tc>
                  <a:txBody>
                    <a:bodyPr/>
                    <a:lstStyle/>
                    <a:p>
                      <a:r>
                        <a:rPr lang="ru-RU" dirty="0" smtClean="0"/>
                        <a:t>7. </a:t>
                      </a:r>
                      <a:r>
                        <a:rPr lang="ru-RU" sz="1800" kern="1200" dirty="0" smtClean="0">
                          <a:solidFill>
                            <a:schemeClr val="dk1"/>
                          </a:solidFill>
                          <a:latin typeface="+mn-lt"/>
                          <a:ea typeface="+mn-ea"/>
                          <a:cs typeface="+mn-cs"/>
                        </a:rPr>
                        <a:t>Складывания на скамье</a:t>
                      </a:r>
                      <a:endParaRPr lang="ru-RU" dirty="0"/>
                    </a:p>
                  </a:txBody>
                  <a:tcPr/>
                </a:tc>
              </a:tr>
              <a:tr h="435207">
                <a:tc>
                  <a:txBody>
                    <a:bodyPr/>
                    <a:lstStyle/>
                    <a:p>
                      <a:r>
                        <a:rPr lang="en-US" sz="1800" kern="1200" dirty="0" smtClean="0">
                          <a:solidFill>
                            <a:schemeClr val="dk1"/>
                          </a:solidFill>
                          <a:latin typeface="+mn-lt"/>
                          <a:ea typeface="+mn-ea"/>
                          <a:cs typeface="+mn-cs"/>
                        </a:rPr>
                        <a:t>15</a:t>
                      </a:r>
                      <a:r>
                        <a:rPr lang="ru-RU" sz="1800" kern="1200" dirty="0" smtClean="0">
                          <a:solidFill>
                            <a:schemeClr val="dk1"/>
                          </a:solidFill>
                          <a:latin typeface="+mn-lt"/>
                          <a:ea typeface="+mn-ea"/>
                          <a:cs typeface="+mn-cs"/>
                        </a:rPr>
                        <a:t> минут пауза</a:t>
                      </a:r>
                      <a:endParaRPr lang="ru-RU" dirty="0"/>
                    </a:p>
                  </a:txBody>
                  <a:tcPr/>
                </a:tc>
                <a:tc>
                  <a:txBody>
                    <a:bodyPr/>
                    <a:lstStyle/>
                    <a:p>
                      <a:r>
                        <a:rPr lang="en-US" sz="1800" kern="1200" dirty="0" smtClean="0">
                          <a:solidFill>
                            <a:schemeClr val="dk1"/>
                          </a:solidFill>
                          <a:latin typeface="+mn-lt"/>
                          <a:ea typeface="+mn-ea"/>
                          <a:cs typeface="+mn-cs"/>
                        </a:rPr>
                        <a:t>15</a:t>
                      </a:r>
                      <a:r>
                        <a:rPr lang="ru-RU" sz="1800" kern="1200" dirty="0" smtClean="0">
                          <a:solidFill>
                            <a:schemeClr val="dk1"/>
                          </a:solidFill>
                          <a:latin typeface="+mn-lt"/>
                          <a:ea typeface="+mn-ea"/>
                          <a:cs typeface="+mn-cs"/>
                        </a:rPr>
                        <a:t> минут пауза</a:t>
                      </a:r>
                      <a:endParaRPr lang="ru-RU" dirty="0"/>
                    </a:p>
                  </a:txBody>
                  <a:tcPr/>
                </a:tc>
              </a:tr>
              <a:tr h="435207">
                <a:tc>
                  <a:txBody>
                    <a:bodyPr/>
                    <a:lstStyle/>
                    <a:p>
                      <a:r>
                        <a:rPr lang="ru-RU" dirty="0" smtClean="0"/>
                        <a:t>8. </a:t>
                      </a:r>
                      <a:r>
                        <a:rPr lang="ru-RU" sz="1800" kern="1200" dirty="0" smtClean="0">
                          <a:solidFill>
                            <a:schemeClr val="dk1"/>
                          </a:solidFill>
                          <a:latin typeface="+mn-lt"/>
                          <a:ea typeface="+mn-ea"/>
                          <a:cs typeface="+mn-cs"/>
                        </a:rPr>
                        <a:t>«Тумба» 90 сек.</a:t>
                      </a:r>
                      <a:endParaRPr lang="ru-RU" dirty="0"/>
                    </a:p>
                  </a:txBody>
                  <a:tcPr/>
                </a:tc>
                <a:tc>
                  <a:txBody>
                    <a:bodyPr/>
                    <a:lstStyle/>
                    <a:p>
                      <a:r>
                        <a:rPr lang="ru-RU" dirty="0" smtClean="0"/>
                        <a:t>8. </a:t>
                      </a:r>
                      <a:r>
                        <a:rPr lang="ru-RU" sz="1800" kern="1200" dirty="0" smtClean="0">
                          <a:solidFill>
                            <a:schemeClr val="dk1"/>
                          </a:solidFill>
                          <a:latin typeface="+mn-lt"/>
                          <a:ea typeface="+mn-ea"/>
                          <a:cs typeface="+mn-cs"/>
                        </a:rPr>
                        <a:t>«Тумба» 90 сек.</a:t>
                      </a:r>
                      <a:endParaRPr lang="ru-RU" dirty="0"/>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i="1" dirty="0"/>
              <a:t>3000 </a:t>
            </a:r>
            <a:r>
              <a:rPr lang="ru-RU" i="1" dirty="0"/>
              <a:t>метров</a:t>
            </a:r>
            <a:br>
              <a:rPr lang="ru-RU" i="1" dirty="0"/>
            </a:br>
            <a:endParaRPr lang="ru-RU" i="1" dirty="0"/>
          </a:p>
        </p:txBody>
      </p:sp>
      <p:pic>
        <p:nvPicPr>
          <p:cNvPr id="1026" name="Picture 2"/>
          <p:cNvPicPr>
            <a:picLocks noGrp="1" noChangeAspect="1" noChangeArrowheads="1"/>
          </p:cNvPicPr>
          <p:nvPr>
            <p:ph idx="1"/>
          </p:nvPr>
        </p:nvPicPr>
        <p:blipFill>
          <a:blip r:embed="rId2"/>
          <a:srcRect/>
          <a:stretch>
            <a:fillRect/>
          </a:stretch>
        </p:blipFill>
        <p:spPr bwMode="auto">
          <a:xfrm>
            <a:off x="1392766" y="1357313"/>
            <a:ext cx="6358467" cy="4768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t>3000 метров</a:t>
            </a:r>
            <a:endParaRPr lang="ru-RU" i="1" dirty="0"/>
          </a:p>
        </p:txBody>
      </p:sp>
      <p:graphicFrame>
        <p:nvGraphicFramePr>
          <p:cNvPr id="8" name="Содержимое 7"/>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t>3000 метров</a:t>
            </a:r>
            <a:endParaRPr lang="ru-RU" i="1" dirty="0"/>
          </a:p>
        </p:txBody>
      </p:sp>
      <p:sp>
        <p:nvSpPr>
          <p:cNvPr id="3" name="Содержимое 2"/>
          <p:cNvSpPr>
            <a:spLocks noGrp="1"/>
          </p:cNvSpPr>
          <p:nvPr>
            <p:ph idx="1"/>
          </p:nvPr>
        </p:nvSpPr>
        <p:spPr/>
        <p:txBody>
          <a:bodyPr/>
          <a:lstStyle/>
          <a:p>
            <a:pPr>
              <a:buNone/>
            </a:pPr>
            <a:r>
              <a:rPr lang="ru-RU" dirty="0" smtClean="0"/>
              <a:t>   Спортсмен должен пробежать </a:t>
            </a:r>
            <a:r>
              <a:rPr lang="ru-RU" dirty="0"/>
              <a:t>3000 метров так быстро, </a:t>
            </a:r>
            <a:r>
              <a:rPr lang="ru-RU" dirty="0" smtClean="0"/>
              <a:t>насколько возможно (7,5 </a:t>
            </a:r>
            <a:r>
              <a:rPr lang="ru-RU" dirty="0"/>
              <a:t>кругов по 400 </a:t>
            </a:r>
            <a:r>
              <a:rPr lang="ru-RU" dirty="0" smtClean="0"/>
              <a:t>метров). </a:t>
            </a:r>
            <a:r>
              <a:rPr lang="ru-RU" dirty="0"/>
              <a:t>Старт начинается с команды</a:t>
            </a:r>
            <a:r>
              <a:rPr lang="en-US" dirty="0"/>
              <a:t> «</a:t>
            </a:r>
            <a:r>
              <a:rPr lang="ru-RU" dirty="0"/>
              <a:t>Приготовиться</a:t>
            </a:r>
            <a:r>
              <a:rPr lang="en-US" dirty="0"/>
              <a:t>… </a:t>
            </a:r>
            <a:r>
              <a:rPr lang="ru-RU" dirty="0"/>
              <a:t>Начали</a:t>
            </a:r>
            <a:r>
              <a:rPr lang="en-US" dirty="0"/>
              <a:t>!». </a:t>
            </a:r>
            <a:r>
              <a:rPr lang="ru-RU" dirty="0"/>
              <a:t>Секундомер включается после команды «Начали». Если совершен </a:t>
            </a:r>
            <a:r>
              <a:rPr lang="ru-RU" dirty="0" smtClean="0"/>
              <a:t>фальстарт</a:t>
            </a:r>
            <a:r>
              <a:rPr lang="ru-RU" dirty="0"/>
              <a:t>, то допускается перестартовка. Результаты записываются в минутах и секундах</a:t>
            </a:r>
            <a:r>
              <a:rPr lang="en-US" dirty="0"/>
              <a:t>. </a:t>
            </a:r>
            <a:endParaRPr lang="ru-RU" dirty="0"/>
          </a:p>
          <a:p>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514</TotalTime>
  <Words>2053</Words>
  <Application>Microsoft Macintosh PowerPoint</Application>
  <PresentationFormat>Экран (4:3)</PresentationFormat>
  <Paragraphs>200</Paragraphs>
  <Slides>44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44</vt:i4>
      </vt:variant>
    </vt:vector>
  </HeadingPairs>
  <TitlesOfParts>
    <vt:vector size="45" baseType="lpstr">
      <vt:lpstr>Тема Office</vt:lpstr>
      <vt:lpstr>Необходимые нормативы предъявляемые спортсменам ФГССР</vt:lpstr>
      <vt:lpstr>Создание</vt:lpstr>
      <vt:lpstr>Задачи теста</vt:lpstr>
      <vt:lpstr>Задачи теста</vt:lpstr>
      <vt:lpstr>Виды тестирования</vt:lpstr>
      <vt:lpstr>Слайд 6</vt:lpstr>
      <vt:lpstr>3000 метров </vt:lpstr>
      <vt:lpstr>3000 метров</vt:lpstr>
      <vt:lpstr>3000 метров</vt:lpstr>
      <vt:lpstr>«Шестиугольник»</vt:lpstr>
      <vt:lpstr>«Шестиугольник»</vt:lpstr>
      <vt:lpstr>«Шестиугольник»</vt:lpstr>
      <vt:lpstr>«Шестиугольник»</vt:lpstr>
      <vt:lpstr>«Шестиугольник»</vt:lpstr>
      <vt:lpstr>Присед на максимальный вес  </vt:lpstr>
      <vt:lpstr>Присед на максимальный вес</vt:lpstr>
      <vt:lpstr>Присед на максимальный вес</vt:lpstr>
      <vt:lpstr>Присед на субмаксимальное количество раз</vt:lpstr>
      <vt:lpstr>Присед на субмаксимальное количество раз</vt:lpstr>
      <vt:lpstr>Жим лежа на максимальный вес </vt:lpstr>
      <vt:lpstr>Жим лежа на максимальный вес</vt:lpstr>
      <vt:lpstr>Жим лежа на максимальный вес</vt:lpstr>
      <vt:lpstr>Подтягивания  </vt:lpstr>
      <vt:lpstr>Подтягивания  </vt:lpstr>
      <vt:lpstr>Подтягивания  </vt:lpstr>
      <vt:lpstr>Складывания на скамейке</vt:lpstr>
      <vt:lpstr>Складывания на скамейке</vt:lpstr>
      <vt:lpstr>Складывания на скамейке</vt:lpstr>
      <vt:lpstr>Складывания на скамейке.</vt:lpstr>
      <vt:lpstr>«Тумба»</vt:lpstr>
      <vt:lpstr>«Тумба»</vt:lpstr>
      <vt:lpstr>«Тумба»</vt:lpstr>
      <vt:lpstr>«Тумба»</vt:lpstr>
      <vt:lpstr>Подсчет очков</vt:lpstr>
      <vt:lpstr>Отличия в тестах двух возрастных групп</vt:lpstr>
      <vt:lpstr>Прыжок с места</vt:lpstr>
      <vt:lpstr>Прыжок с места</vt:lpstr>
      <vt:lpstr>Прыжок с места</vt:lpstr>
      <vt:lpstr>Техника приседа</vt:lpstr>
      <vt:lpstr>Техника приседа</vt:lpstr>
      <vt:lpstr>Брусья</vt:lpstr>
      <vt:lpstr>Брусья</vt:lpstr>
      <vt:lpstr>Брусья</vt:lpstr>
      <vt:lpstr>Система баллов</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IRONMAN</dc:title>
  <dc:creator>Мария</dc:creator>
  <cp:lastModifiedBy>Ольга</cp:lastModifiedBy>
  <cp:revision>58</cp:revision>
  <dcterms:created xsi:type="dcterms:W3CDTF">2014-04-03T12:56:31Z</dcterms:created>
  <dcterms:modified xsi:type="dcterms:W3CDTF">2014-05-21T09:40:46Z</dcterms:modified>
</cp:coreProperties>
</file>